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8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22"/>
  </p:notesMasterIdLst>
  <p:sldIdLst>
    <p:sldId id="259" r:id="rId2"/>
    <p:sldId id="283" r:id="rId3"/>
    <p:sldId id="292" r:id="rId4"/>
    <p:sldId id="285" r:id="rId5"/>
    <p:sldId id="316" r:id="rId6"/>
    <p:sldId id="332" r:id="rId7"/>
    <p:sldId id="315" r:id="rId8"/>
    <p:sldId id="328" r:id="rId9"/>
    <p:sldId id="271" r:id="rId10"/>
    <p:sldId id="329" r:id="rId11"/>
    <p:sldId id="302" r:id="rId12"/>
    <p:sldId id="300" r:id="rId13"/>
    <p:sldId id="330" r:id="rId14"/>
    <p:sldId id="299" r:id="rId15"/>
    <p:sldId id="319" r:id="rId16"/>
    <p:sldId id="324" r:id="rId17"/>
    <p:sldId id="325" r:id="rId18"/>
    <p:sldId id="326" r:id="rId19"/>
    <p:sldId id="327" r:id="rId20"/>
    <p:sldId id="263" r:id="rId21"/>
  </p:sldIdLst>
  <p:sldSz cx="10691813" cy="7559675"/>
  <p:notesSz cx="6858000" cy="9144000"/>
  <p:defaultTextStyle>
    <a:defPPr>
      <a:defRPr lang="en-US"/>
    </a:defPPr>
    <a:lvl1pPr marL="0" algn="l" defTabSz="995507" rtl="0" eaLnBrk="1" latinLnBrk="0" hangingPunct="1">
      <a:defRPr sz="1960" kern="1200">
        <a:solidFill>
          <a:schemeClr val="tx1"/>
        </a:solidFill>
        <a:latin typeface="+mn-lt"/>
        <a:ea typeface="+mn-ea"/>
        <a:cs typeface="+mn-cs"/>
      </a:defRPr>
    </a:lvl1pPr>
    <a:lvl2pPr marL="497754" algn="l" defTabSz="995507" rtl="0" eaLnBrk="1" latinLnBrk="0" hangingPunct="1">
      <a:defRPr sz="1960" kern="1200">
        <a:solidFill>
          <a:schemeClr val="tx1"/>
        </a:solidFill>
        <a:latin typeface="+mn-lt"/>
        <a:ea typeface="+mn-ea"/>
        <a:cs typeface="+mn-cs"/>
      </a:defRPr>
    </a:lvl2pPr>
    <a:lvl3pPr marL="995507" algn="l" defTabSz="995507" rtl="0" eaLnBrk="1" latinLnBrk="0" hangingPunct="1">
      <a:defRPr sz="1960" kern="1200">
        <a:solidFill>
          <a:schemeClr val="tx1"/>
        </a:solidFill>
        <a:latin typeface="+mn-lt"/>
        <a:ea typeface="+mn-ea"/>
        <a:cs typeface="+mn-cs"/>
      </a:defRPr>
    </a:lvl3pPr>
    <a:lvl4pPr marL="1493261" algn="l" defTabSz="995507" rtl="0" eaLnBrk="1" latinLnBrk="0" hangingPunct="1">
      <a:defRPr sz="1960" kern="1200">
        <a:solidFill>
          <a:schemeClr val="tx1"/>
        </a:solidFill>
        <a:latin typeface="+mn-lt"/>
        <a:ea typeface="+mn-ea"/>
        <a:cs typeface="+mn-cs"/>
      </a:defRPr>
    </a:lvl4pPr>
    <a:lvl5pPr marL="1991015" algn="l" defTabSz="995507" rtl="0" eaLnBrk="1" latinLnBrk="0" hangingPunct="1">
      <a:defRPr sz="1960" kern="1200">
        <a:solidFill>
          <a:schemeClr val="tx1"/>
        </a:solidFill>
        <a:latin typeface="+mn-lt"/>
        <a:ea typeface="+mn-ea"/>
        <a:cs typeface="+mn-cs"/>
      </a:defRPr>
    </a:lvl5pPr>
    <a:lvl6pPr marL="2488768" algn="l" defTabSz="995507" rtl="0" eaLnBrk="1" latinLnBrk="0" hangingPunct="1">
      <a:defRPr sz="1960" kern="1200">
        <a:solidFill>
          <a:schemeClr val="tx1"/>
        </a:solidFill>
        <a:latin typeface="+mn-lt"/>
        <a:ea typeface="+mn-ea"/>
        <a:cs typeface="+mn-cs"/>
      </a:defRPr>
    </a:lvl6pPr>
    <a:lvl7pPr marL="2986522" algn="l" defTabSz="995507" rtl="0" eaLnBrk="1" latinLnBrk="0" hangingPunct="1">
      <a:defRPr sz="1960" kern="1200">
        <a:solidFill>
          <a:schemeClr val="tx1"/>
        </a:solidFill>
        <a:latin typeface="+mn-lt"/>
        <a:ea typeface="+mn-ea"/>
        <a:cs typeface="+mn-cs"/>
      </a:defRPr>
    </a:lvl7pPr>
    <a:lvl8pPr marL="3484275" algn="l" defTabSz="995507" rtl="0" eaLnBrk="1" latinLnBrk="0" hangingPunct="1">
      <a:defRPr sz="1960" kern="1200">
        <a:solidFill>
          <a:schemeClr val="tx1"/>
        </a:solidFill>
        <a:latin typeface="+mn-lt"/>
        <a:ea typeface="+mn-ea"/>
        <a:cs typeface="+mn-cs"/>
      </a:defRPr>
    </a:lvl8pPr>
    <a:lvl9pPr marL="3982029" algn="l" defTabSz="995507" rtl="0" eaLnBrk="1" latinLnBrk="0" hangingPunct="1">
      <a:defRPr sz="196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81" userDrawn="1">
          <p15:clr>
            <a:srgbClr val="A4A3A4"/>
          </p15:clr>
        </p15:guide>
        <p15:guide id="2" pos="3367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 " initials="" lastIdx="7" clrIdx="0">
    <p:extLst>
      <p:ext uri="{19B8F6BF-5375-455C-9EA6-DF929625EA0E}">
        <p15:presenceInfo xmlns:p15="http://schemas.microsoft.com/office/powerpoint/2012/main" userId=" " providerId="None"/>
      </p:ext>
    </p:extLst>
  </p:cmAuthor>
  <p:cmAuthor id="2" name="Helen Shaw" initials="HS" lastIdx="18" clrIdx="1">
    <p:extLst>
      <p:ext uri="{19B8F6BF-5375-455C-9EA6-DF929625EA0E}">
        <p15:presenceInfo xmlns:p15="http://schemas.microsoft.com/office/powerpoint/2012/main" userId="Helen Shaw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54A52"/>
    <a:srgbClr val="DBDAD8"/>
    <a:srgbClr val="33595E"/>
    <a:srgbClr val="EC8C5C"/>
    <a:srgbClr val="C9E5F2"/>
    <a:srgbClr val="FAF8F8"/>
    <a:srgbClr val="D1D1D4"/>
    <a:srgbClr val="73787D"/>
    <a:srgbClr val="D1D1D3"/>
    <a:srgbClr val="A3A3A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76" autoAdjust="0"/>
    <p:restoredTop sz="88322" autoAdjust="0"/>
  </p:normalViewPr>
  <p:slideViewPr>
    <p:cSldViewPr snapToGrid="0" snapToObjects="1">
      <p:cViewPr varScale="1">
        <p:scale>
          <a:sx n="69" d="100"/>
          <a:sy n="69" d="100"/>
        </p:scale>
        <p:origin x="1320" y="62"/>
      </p:cViewPr>
      <p:guideLst>
        <p:guide orient="horz" pos="2381"/>
        <p:guide pos="336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svg"/><Relationship Id="rId1" Type="http://schemas.openxmlformats.org/officeDocument/2006/relationships/image" Target="../media/image33.png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36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svg"/><Relationship Id="rId1" Type="http://schemas.openxmlformats.org/officeDocument/2006/relationships/image" Target="../media/image43.png"/><Relationship Id="rId6" Type="http://schemas.openxmlformats.org/officeDocument/2006/relationships/image" Target="../media/image48.svg"/><Relationship Id="rId5" Type="http://schemas.openxmlformats.org/officeDocument/2006/relationships/image" Target="../media/image47.png"/><Relationship Id="rId4" Type="http://schemas.openxmlformats.org/officeDocument/2006/relationships/image" Target="../media/image46.sv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svg"/><Relationship Id="rId1" Type="http://schemas.openxmlformats.org/officeDocument/2006/relationships/image" Target="../media/image58.png"/><Relationship Id="rId6" Type="http://schemas.openxmlformats.org/officeDocument/2006/relationships/image" Target="../media/image63.svg"/><Relationship Id="rId5" Type="http://schemas.openxmlformats.org/officeDocument/2006/relationships/image" Target="../media/image62.png"/><Relationship Id="rId4" Type="http://schemas.openxmlformats.org/officeDocument/2006/relationships/image" Target="../media/image61.svg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svg"/><Relationship Id="rId1" Type="http://schemas.openxmlformats.org/officeDocument/2006/relationships/image" Target="../media/image67.png"/><Relationship Id="rId4" Type="http://schemas.openxmlformats.org/officeDocument/2006/relationships/image" Target="../media/image70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svg"/><Relationship Id="rId1" Type="http://schemas.openxmlformats.org/officeDocument/2006/relationships/image" Target="../media/image33.png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36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svg"/><Relationship Id="rId1" Type="http://schemas.openxmlformats.org/officeDocument/2006/relationships/image" Target="../media/image43.png"/><Relationship Id="rId6" Type="http://schemas.openxmlformats.org/officeDocument/2006/relationships/image" Target="../media/image48.svg"/><Relationship Id="rId5" Type="http://schemas.openxmlformats.org/officeDocument/2006/relationships/image" Target="../media/image47.png"/><Relationship Id="rId4" Type="http://schemas.openxmlformats.org/officeDocument/2006/relationships/image" Target="../media/image46.sv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svg"/><Relationship Id="rId1" Type="http://schemas.openxmlformats.org/officeDocument/2006/relationships/image" Target="../media/image58.png"/><Relationship Id="rId6" Type="http://schemas.openxmlformats.org/officeDocument/2006/relationships/image" Target="../media/image63.svg"/><Relationship Id="rId5" Type="http://schemas.openxmlformats.org/officeDocument/2006/relationships/image" Target="../media/image62.png"/><Relationship Id="rId4" Type="http://schemas.openxmlformats.org/officeDocument/2006/relationships/image" Target="../media/image61.sv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svg"/><Relationship Id="rId1" Type="http://schemas.openxmlformats.org/officeDocument/2006/relationships/image" Target="../media/image67.png"/><Relationship Id="rId4" Type="http://schemas.openxmlformats.org/officeDocument/2006/relationships/image" Target="../media/image7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4EFE24F-18E5-40AE-BBDE-E9BE04F82B61}" type="doc">
      <dgm:prSet loTypeId="urn:microsoft.com/office/officeart/2005/8/layout/cycle2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7E2F9E01-0973-4082-842E-ECF5CC0120AB}">
      <dgm:prSet phldrT="[Text]" custT="1"/>
      <dgm:spPr>
        <a:solidFill>
          <a:srgbClr val="EC8C5C"/>
        </a:solidFill>
      </dgm:spPr>
      <dgm:t>
        <a:bodyPr/>
        <a:lstStyle/>
        <a:p>
          <a:r>
            <a:rPr lang="en-GB" sz="1400" dirty="0"/>
            <a:t>Clinic</a:t>
          </a:r>
        </a:p>
      </dgm:t>
    </dgm:pt>
    <dgm:pt modelId="{78A9C92A-1E7B-4895-BFFD-DBE7A853928F}" type="parTrans" cxnId="{20F93809-7C89-42D8-8D05-DDD7E9E33B8A}">
      <dgm:prSet/>
      <dgm:spPr/>
      <dgm:t>
        <a:bodyPr/>
        <a:lstStyle/>
        <a:p>
          <a:endParaRPr lang="en-GB"/>
        </a:p>
      </dgm:t>
    </dgm:pt>
    <dgm:pt modelId="{8C60C917-3634-4A34-A08E-EFDAEAD06492}" type="sibTrans" cxnId="{20F93809-7C89-42D8-8D05-DDD7E9E33B8A}">
      <dgm:prSet/>
      <dgm:spPr>
        <a:solidFill>
          <a:srgbClr val="C9E5F2"/>
        </a:solidFill>
      </dgm:spPr>
      <dgm:t>
        <a:bodyPr/>
        <a:lstStyle/>
        <a:p>
          <a:endParaRPr lang="en-GB"/>
        </a:p>
      </dgm:t>
    </dgm:pt>
    <dgm:pt modelId="{55030ED4-BE4A-49EF-B790-563FE9C5AA75}">
      <dgm:prSet phldrT="[Text]" custT="1"/>
      <dgm:spPr>
        <a:solidFill>
          <a:srgbClr val="EC8C5C"/>
        </a:solidFill>
      </dgm:spPr>
      <dgm:t>
        <a:bodyPr/>
        <a:lstStyle/>
        <a:p>
          <a:r>
            <a:rPr lang="en-GB" sz="1300" dirty="0">
              <a:latin typeface="Arial" panose="020B0604020202020204" pitchFamily="34" charset="0"/>
              <a:cs typeface="Arial" panose="020B0604020202020204" pitchFamily="34" charset="0"/>
            </a:rPr>
            <a:t>UK Biobank</a:t>
          </a:r>
        </a:p>
      </dgm:t>
    </dgm:pt>
    <dgm:pt modelId="{8E574005-87AD-48D4-AC76-41617859A445}" type="parTrans" cxnId="{4C7A9FB0-1A56-46D6-9ECE-CB589C2ED8DA}">
      <dgm:prSet/>
      <dgm:spPr/>
      <dgm:t>
        <a:bodyPr/>
        <a:lstStyle/>
        <a:p>
          <a:endParaRPr lang="en-GB"/>
        </a:p>
      </dgm:t>
    </dgm:pt>
    <dgm:pt modelId="{45D2CEBE-2154-471B-9C8E-83DB613E1272}" type="sibTrans" cxnId="{4C7A9FB0-1A56-46D6-9ECE-CB589C2ED8DA}">
      <dgm:prSet/>
      <dgm:spPr>
        <a:solidFill>
          <a:srgbClr val="C9E5F2"/>
        </a:solidFill>
      </dgm:spPr>
      <dgm:t>
        <a:bodyPr/>
        <a:lstStyle/>
        <a:p>
          <a:endParaRPr lang="en-GB"/>
        </a:p>
      </dgm:t>
    </dgm:pt>
    <dgm:pt modelId="{A6AA98BC-DEF0-4571-9A64-EE6D6B854B44}">
      <dgm:prSet phldrT="[Text]" custT="1"/>
      <dgm:spPr>
        <a:solidFill>
          <a:srgbClr val="EC8C5C"/>
        </a:solidFill>
      </dgm:spPr>
      <dgm:t>
        <a:bodyPr/>
        <a:lstStyle/>
        <a:p>
          <a:r>
            <a:rPr lang="en-GB" sz="1300" dirty="0"/>
            <a:t>Illumina</a:t>
          </a:r>
        </a:p>
      </dgm:t>
    </dgm:pt>
    <dgm:pt modelId="{8569E90E-757A-4BC6-8F2A-7BE1F676C29C}" type="parTrans" cxnId="{27103383-2F2F-4AED-B43F-3F28F86D1250}">
      <dgm:prSet/>
      <dgm:spPr/>
      <dgm:t>
        <a:bodyPr/>
        <a:lstStyle/>
        <a:p>
          <a:endParaRPr lang="en-GB"/>
        </a:p>
      </dgm:t>
    </dgm:pt>
    <dgm:pt modelId="{161ACB80-CE1B-40D6-9270-086DB068ED7C}" type="sibTrans" cxnId="{27103383-2F2F-4AED-B43F-3F28F86D1250}">
      <dgm:prSet/>
      <dgm:spPr>
        <a:solidFill>
          <a:srgbClr val="C9E5F2"/>
        </a:solidFill>
      </dgm:spPr>
      <dgm:t>
        <a:bodyPr/>
        <a:lstStyle/>
        <a:p>
          <a:endParaRPr lang="en-GB"/>
        </a:p>
      </dgm:t>
    </dgm:pt>
    <dgm:pt modelId="{C7C6E75D-EB63-432F-9FDB-D0E9D27A8020}">
      <dgm:prSet phldrT="[Text]" custT="1"/>
      <dgm:spPr>
        <a:solidFill>
          <a:srgbClr val="EC8C5C"/>
        </a:solidFill>
      </dgm:spPr>
      <dgm:t>
        <a:bodyPr lIns="0" tIns="0" rIns="0" bIns="0"/>
        <a:lstStyle/>
        <a:p>
          <a:r>
            <a:rPr lang="en-GB" sz="1250" dirty="0">
              <a:latin typeface="Arial" panose="020B0604020202020204" pitchFamily="34" charset="0"/>
              <a:cs typeface="Arial" panose="020B0604020202020204" pitchFamily="34" charset="0"/>
            </a:rPr>
            <a:t>GEL Bioinformatics</a:t>
          </a:r>
        </a:p>
      </dgm:t>
    </dgm:pt>
    <dgm:pt modelId="{A20FDED7-3347-4392-AD5B-B7B22D5FE285}" type="parTrans" cxnId="{1D7D0286-2282-4F44-90CC-EA5A676611D8}">
      <dgm:prSet/>
      <dgm:spPr/>
      <dgm:t>
        <a:bodyPr/>
        <a:lstStyle/>
        <a:p>
          <a:endParaRPr lang="en-GB"/>
        </a:p>
      </dgm:t>
    </dgm:pt>
    <dgm:pt modelId="{2C42A73C-D579-407E-8A2D-E6D444328177}" type="sibTrans" cxnId="{1D7D0286-2282-4F44-90CC-EA5A676611D8}">
      <dgm:prSet/>
      <dgm:spPr>
        <a:solidFill>
          <a:srgbClr val="C9E5F2"/>
        </a:solidFill>
      </dgm:spPr>
      <dgm:t>
        <a:bodyPr/>
        <a:lstStyle/>
        <a:p>
          <a:endParaRPr lang="en-GB"/>
        </a:p>
      </dgm:t>
    </dgm:pt>
    <dgm:pt modelId="{328AE074-5181-4B2E-B4EF-E6E8DA7FD9DE}">
      <dgm:prSet phldrT="[Text]" custT="1"/>
      <dgm:spPr>
        <a:solidFill>
          <a:srgbClr val="EC8C5C"/>
        </a:solidFill>
      </dgm:spPr>
      <dgm:t>
        <a:bodyPr lIns="0" tIns="0" rIns="0" bIns="0"/>
        <a:lstStyle/>
        <a:p>
          <a:r>
            <a:rPr lang="en-GB" sz="1250" dirty="0">
              <a:latin typeface="Arial" panose="020B0604020202020204" pitchFamily="34" charset="0"/>
              <a:cs typeface="Arial" panose="020B0604020202020204" pitchFamily="34" charset="0"/>
            </a:rPr>
            <a:t>Clinical Interpretation Partners</a:t>
          </a:r>
        </a:p>
      </dgm:t>
    </dgm:pt>
    <dgm:pt modelId="{17064E49-C149-40D9-8524-2D794589AC50}" type="sibTrans" cxnId="{CA223098-0668-4C2A-932D-881FA12B0EDD}">
      <dgm:prSet/>
      <dgm:spPr>
        <a:solidFill>
          <a:srgbClr val="C9E5F2"/>
        </a:solidFill>
      </dgm:spPr>
      <dgm:t>
        <a:bodyPr/>
        <a:lstStyle/>
        <a:p>
          <a:endParaRPr lang="en-GB"/>
        </a:p>
      </dgm:t>
    </dgm:pt>
    <dgm:pt modelId="{2F16696A-209A-47EB-A552-D4E60A61F031}" type="parTrans" cxnId="{CA223098-0668-4C2A-932D-881FA12B0EDD}">
      <dgm:prSet/>
      <dgm:spPr/>
      <dgm:t>
        <a:bodyPr/>
        <a:lstStyle/>
        <a:p>
          <a:endParaRPr lang="en-GB"/>
        </a:p>
      </dgm:t>
    </dgm:pt>
    <dgm:pt modelId="{DF2E8676-4A59-594E-AF51-0AE388F0D84B}" type="pres">
      <dgm:prSet presAssocID="{F4EFE24F-18E5-40AE-BBDE-E9BE04F82B61}" presName="cycle" presStyleCnt="0">
        <dgm:presLayoutVars>
          <dgm:dir/>
          <dgm:resizeHandles val="exact"/>
        </dgm:presLayoutVars>
      </dgm:prSet>
      <dgm:spPr/>
    </dgm:pt>
    <dgm:pt modelId="{29C9D8D9-C996-B84B-8B90-6DDF764B4AEA}" type="pres">
      <dgm:prSet presAssocID="{7E2F9E01-0973-4082-842E-ECF5CC0120AB}" presName="node" presStyleLbl="node1" presStyleIdx="0" presStyleCnt="5">
        <dgm:presLayoutVars>
          <dgm:bulletEnabled val="1"/>
        </dgm:presLayoutVars>
      </dgm:prSet>
      <dgm:spPr/>
    </dgm:pt>
    <dgm:pt modelId="{A209C973-5F07-CD40-9393-0B4CEAAD3985}" type="pres">
      <dgm:prSet presAssocID="{8C60C917-3634-4A34-A08E-EFDAEAD06492}" presName="sibTrans" presStyleLbl="sibTrans2D1" presStyleIdx="0" presStyleCnt="5"/>
      <dgm:spPr/>
    </dgm:pt>
    <dgm:pt modelId="{95499E88-0E61-534B-B694-BD98E01D5E20}" type="pres">
      <dgm:prSet presAssocID="{8C60C917-3634-4A34-A08E-EFDAEAD06492}" presName="connectorText" presStyleLbl="sibTrans2D1" presStyleIdx="0" presStyleCnt="5"/>
      <dgm:spPr/>
    </dgm:pt>
    <dgm:pt modelId="{6B5DFB28-5724-444B-B0EA-0854A9AF74C2}" type="pres">
      <dgm:prSet presAssocID="{55030ED4-BE4A-49EF-B790-563FE9C5AA75}" presName="node" presStyleLbl="node1" presStyleIdx="1" presStyleCnt="5">
        <dgm:presLayoutVars>
          <dgm:bulletEnabled val="1"/>
        </dgm:presLayoutVars>
      </dgm:prSet>
      <dgm:spPr/>
    </dgm:pt>
    <dgm:pt modelId="{3A4B8770-4BDE-3B4C-9363-6A3C05797B6A}" type="pres">
      <dgm:prSet presAssocID="{45D2CEBE-2154-471B-9C8E-83DB613E1272}" presName="sibTrans" presStyleLbl="sibTrans2D1" presStyleIdx="1" presStyleCnt="5"/>
      <dgm:spPr/>
    </dgm:pt>
    <dgm:pt modelId="{F87BA43C-0BA4-394B-AA40-F03840C355E7}" type="pres">
      <dgm:prSet presAssocID="{45D2CEBE-2154-471B-9C8E-83DB613E1272}" presName="connectorText" presStyleLbl="sibTrans2D1" presStyleIdx="1" presStyleCnt="5"/>
      <dgm:spPr/>
    </dgm:pt>
    <dgm:pt modelId="{7C6E1CEF-7533-2B4A-A72E-09BA9C826576}" type="pres">
      <dgm:prSet presAssocID="{A6AA98BC-DEF0-4571-9A64-EE6D6B854B44}" presName="node" presStyleLbl="node1" presStyleIdx="2" presStyleCnt="5">
        <dgm:presLayoutVars>
          <dgm:bulletEnabled val="1"/>
        </dgm:presLayoutVars>
      </dgm:prSet>
      <dgm:spPr/>
    </dgm:pt>
    <dgm:pt modelId="{72B0A5F5-6972-E049-AE88-F0776AFF6BF1}" type="pres">
      <dgm:prSet presAssocID="{161ACB80-CE1B-40D6-9270-086DB068ED7C}" presName="sibTrans" presStyleLbl="sibTrans2D1" presStyleIdx="2" presStyleCnt="5"/>
      <dgm:spPr/>
    </dgm:pt>
    <dgm:pt modelId="{7E37508A-84C9-A448-AD23-2E2DB0A8B501}" type="pres">
      <dgm:prSet presAssocID="{161ACB80-CE1B-40D6-9270-086DB068ED7C}" presName="connectorText" presStyleLbl="sibTrans2D1" presStyleIdx="2" presStyleCnt="5"/>
      <dgm:spPr/>
    </dgm:pt>
    <dgm:pt modelId="{EFD49F7E-84ED-094B-B18F-DA37A684ABE7}" type="pres">
      <dgm:prSet presAssocID="{C7C6E75D-EB63-432F-9FDB-D0E9D27A8020}" presName="node" presStyleLbl="node1" presStyleIdx="3" presStyleCnt="5">
        <dgm:presLayoutVars>
          <dgm:bulletEnabled val="1"/>
        </dgm:presLayoutVars>
      </dgm:prSet>
      <dgm:spPr/>
    </dgm:pt>
    <dgm:pt modelId="{B8C211A8-EC7D-5B48-B14D-44DC7D59828B}" type="pres">
      <dgm:prSet presAssocID="{2C42A73C-D579-407E-8A2D-E6D444328177}" presName="sibTrans" presStyleLbl="sibTrans2D1" presStyleIdx="3" presStyleCnt="5"/>
      <dgm:spPr/>
    </dgm:pt>
    <dgm:pt modelId="{BFCD44DB-9A34-AC4A-A97D-7F095ED1F310}" type="pres">
      <dgm:prSet presAssocID="{2C42A73C-D579-407E-8A2D-E6D444328177}" presName="connectorText" presStyleLbl="sibTrans2D1" presStyleIdx="3" presStyleCnt="5"/>
      <dgm:spPr/>
    </dgm:pt>
    <dgm:pt modelId="{DCF3FEFE-9CE3-0948-97D8-B974426C6008}" type="pres">
      <dgm:prSet presAssocID="{328AE074-5181-4B2E-B4EF-E6E8DA7FD9DE}" presName="node" presStyleLbl="node1" presStyleIdx="4" presStyleCnt="5">
        <dgm:presLayoutVars>
          <dgm:bulletEnabled val="1"/>
        </dgm:presLayoutVars>
      </dgm:prSet>
      <dgm:spPr/>
    </dgm:pt>
    <dgm:pt modelId="{B6C16ED2-EDC6-724B-A656-4F969ABC01AD}" type="pres">
      <dgm:prSet presAssocID="{17064E49-C149-40D9-8524-2D794589AC50}" presName="sibTrans" presStyleLbl="sibTrans2D1" presStyleIdx="4" presStyleCnt="5"/>
      <dgm:spPr/>
    </dgm:pt>
    <dgm:pt modelId="{A4647FDE-4FD3-6948-9B9D-6F5F3B49E62E}" type="pres">
      <dgm:prSet presAssocID="{17064E49-C149-40D9-8524-2D794589AC50}" presName="connectorText" presStyleLbl="sibTrans2D1" presStyleIdx="4" presStyleCnt="5"/>
      <dgm:spPr/>
    </dgm:pt>
  </dgm:ptLst>
  <dgm:cxnLst>
    <dgm:cxn modelId="{20F93809-7C89-42D8-8D05-DDD7E9E33B8A}" srcId="{F4EFE24F-18E5-40AE-BBDE-E9BE04F82B61}" destId="{7E2F9E01-0973-4082-842E-ECF5CC0120AB}" srcOrd="0" destOrd="0" parTransId="{78A9C92A-1E7B-4895-BFFD-DBE7A853928F}" sibTransId="{8C60C917-3634-4A34-A08E-EFDAEAD06492}"/>
    <dgm:cxn modelId="{7371FD15-3314-3342-8CF1-74F877FDFC9F}" type="presOf" srcId="{2C42A73C-D579-407E-8A2D-E6D444328177}" destId="{BFCD44DB-9A34-AC4A-A97D-7F095ED1F310}" srcOrd="1" destOrd="0" presId="urn:microsoft.com/office/officeart/2005/8/layout/cycle2"/>
    <dgm:cxn modelId="{19562B29-DB5D-8F44-B578-08F0455311D6}" type="presOf" srcId="{8C60C917-3634-4A34-A08E-EFDAEAD06492}" destId="{A209C973-5F07-CD40-9393-0B4CEAAD3985}" srcOrd="0" destOrd="0" presId="urn:microsoft.com/office/officeart/2005/8/layout/cycle2"/>
    <dgm:cxn modelId="{9E7F8370-E296-444C-883F-6CB5723C1DA4}" type="presOf" srcId="{17064E49-C149-40D9-8524-2D794589AC50}" destId="{A4647FDE-4FD3-6948-9B9D-6F5F3B49E62E}" srcOrd="1" destOrd="0" presId="urn:microsoft.com/office/officeart/2005/8/layout/cycle2"/>
    <dgm:cxn modelId="{A1C52755-12A5-E443-B71F-283D9DC19625}" type="presOf" srcId="{161ACB80-CE1B-40D6-9270-086DB068ED7C}" destId="{7E37508A-84C9-A448-AD23-2E2DB0A8B501}" srcOrd="1" destOrd="0" presId="urn:microsoft.com/office/officeart/2005/8/layout/cycle2"/>
    <dgm:cxn modelId="{27103383-2F2F-4AED-B43F-3F28F86D1250}" srcId="{F4EFE24F-18E5-40AE-BBDE-E9BE04F82B61}" destId="{A6AA98BC-DEF0-4571-9A64-EE6D6B854B44}" srcOrd="2" destOrd="0" parTransId="{8569E90E-757A-4BC6-8F2A-7BE1F676C29C}" sibTransId="{161ACB80-CE1B-40D6-9270-086DB068ED7C}"/>
    <dgm:cxn modelId="{65FFBC84-A10D-A948-AF35-EB03D10E1E43}" type="presOf" srcId="{2C42A73C-D579-407E-8A2D-E6D444328177}" destId="{B8C211A8-EC7D-5B48-B14D-44DC7D59828B}" srcOrd="0" destOrd="0" presId="urn:microsoft.com/office/officeart/2005/8/layout/cycle2"/>
    <dgm:cxn modelId="{1D7D0286-2282-4F44-90CC-EA5A676611D8}" srcId="{F4EFE24F-18E5-40AE-BBDE-E9BE04F82B61}" destId="{C7C6E75D-EB63-432F-9FDB-D0E9D27A8020}" srcOrd="3" destOrd="0" parTransId="{A20FDED7-3347-4392-AD5B-B7B22D5FE285}" sibTransId="{2C42A73C-D579-407E-8A2D-E6D444328177}"/>
    <dgm:cxn modelId="{FB1E478E-E358-124E-9B54-6D5957D35F3C}" type="presOf" srcId="{F4EFE24F-18E5-40AE-BBDE-E9BE04F82B61}" destId="{DF2E8676-4A59-594E-AF51-0AE388F0D84B}" srcOrd="0" destOrd="0" presId="urn:microsoft.com/office/officeart/2005/8/layout/cycle2"/>
    <dgm:cxn modelId="{42879194-0362-B247-8779-3F00B64F3B65}" type="presOf" srcId="{7E2F9E01-0973-4082-842E-ECF5CC0120AB}" destId="{29C9D8D9-C996-B84B-8B90-6DDF764B4AEA}" srcOrd="0" destOrd="0" presId="urn:microsoft.com/office/officeart/2005/8/layout/cycle2"/>
    <dgm:cxn modelId="{7DCC0E98-6214-AD4C-B4A1-31743AC7CCDE}" type="presOf" srcId="{45D2CEBE-2154-471B-9C8E-83DB613E1272}" destId="{3A4B8770-4BDE-3B4C-9363-6A3C05797B6A}" srcOrd="0" destOrd="0" presId="urn:microsoft.com/office/officeart/2005/8/layout/cycle2"/>
    <dgm:cxn modelId="{CA223098-0668-4C2A-932D-881FA12B0EDD}" srcId="{F4EFE24F-18E5-40AE-BBDE-E9BE04F82B61}" destId="{328AE074-5181-4B2E-B4EF-E6E8DA7FD9DE}" srcOrd="4" destOrd="0" parTransId="{2F16696A-209A-47EB-A552-D4E60A61F031}" sibTransId="{17064E49-C149-40D9-8524-2D794589AC50}"/>
    <dgm:cxn modelId="{081D3E9A-42A2-1449-A986-0F412395DEA8}" type="presOf" srcId="{8C60C917-3634-4A34-A08E-EFDAEAD06492}" destId="{95499E88-0E61-534B-B694-BD98E01D5E20}" srcOrd="1" destOrd="0" presId="urn:microsoft.com/office/officeart/2005/8/layout/cycle2"/>
    <dgm:cxn modelId="{4C7A9FB0-1A56-46D6-9ECE-CB589C2ED8DA}" srcId="{F4EFE24F-18E5-40AE-BBDE-E9BE04F82B61}" destId="{55030ED4-BE4A-49EF-B790-563FE9C5AA75}" srcOrd="1" destOrd="0" parTransId="{8E574005-87AD-48D4-AC76-41617859A445}" sibTransId="{45D2CEBE-2154-471B-9C8E-83DB613E1272}"/>
    <dgm:cxn modelId="{A40EB5B8-AD72-9446-8550-4D73CD21DD7E}" type="presOf" srcId="{55030ED4-BE4A-49EF-B790-563FE9C5AA75}" destId="{6B5DFB28-5724-444B-B0EA-0854A9AF74C2}" srcOrd="0" destOrd="0" presId="urn:microsoft.com/office/officeart/2005/8/layout/cycle2"/>
    <dgm:cxn modelId="{57536EBB-B543-CC4B-81A3-E869BAC954E7}" type="presOf" srcId="{45D2CEBE-2154-471B-9C8E-83DB613E1272}" destId="{F87BA43C-0BA4-394B-AA40-F03840C355E7}" srcOrd="1" destOrd="0" presId="urn:microsoft.com/office/officeart/2005/8/layout/cycle2"/>
    <dgm:cxn modelId="{11C90DCA-AC5E-5646-9CED-645E4A3BD01B}" type="presOf" srcId="{161ACB80-CE1B-40D6-9270-086DB068ED7C}" destId="{72B0A5F5-6972-E049-AE88-F0776AFF6BF1}" srcOrd="0" destOrd="0" presId="urn:microsoft.com/office/officeart/2005/8/layout/cycle2"/>
    <dgm:cxn modelId="{7E6764EE-2CBE-524E-BBB9-E6BD362C5091}" type="presOf" srcId="{A6AA98BC-DEF0-4571-9A64-EE6D6B854B44}" destId="{7C6E1CEF-7533-2B4A-A72E-09BA9C826576}" srcOrd="0" destOrd="0" presId="urn:microsoft.com/office/officeart/2005/8/layout/cycle2"/>
    <dgm:cxn modelId="{31278BF2-445F-5A46-B122-59E09655961D}" type="presOf" srcId="{C7C6E75D-EB63-432F-9FDB-D0E9D27A8020}" destId="{EFD49F7E-84ED-094B-B18F-DA37A684ABE7}" srcOrd="0" destOrd="0" presId="urn:microsoft.com/office/officeart/2005/8/layout/cycle2"/>
    <dgm:cxn modelId="{46AEFBF2-C919-8848-B0C2-9A17A358B8CB}" type="presOf" srcId="{328AE074-5181-4B2E-B4EF-E6E8DA7FD9DE}" destId="{DCF3FEFE-9CE3-0948-97D8-B974426C6008}" srcOrd="0" destOrd="0" presId="urn:microsoft.com/office/officeart/2005/8/layout/cycle2"/>
    <dgm:cxn modelId="{3F622CF3-4850-CE4D-ADE4-F20B851117D5}" type="presOf" srcId="{17064E49-C149-40D9-8524-2D794589AC50}" destId="{B6C16ED2-EDC6-724B-A656-4F969ABC01AD}" srcOrd="0" destOrd="0" presId="urn:microsoft.com/office/officeart/2005/8/layout/cycle2"/>
    <dgm:cxn modelId="{99D97394-89B9-7444-BA51-D3B2350B672F}" type="presParOf" srcId="{DF2E8676-4A59-594E-AF51-0AE388F0D84B}" destId="{29C9D8D9-C996-B84B-8B90-6DDF764B4AEA}" srcOrd="0" destOrd="0" presId="urn:microsoft.com/office/officeart/2005/8/layout/cycle2"/>
    <dgm:cxn modelId="{0AA243CA-72DC-0A45-BD7D-5F7E7BC7F73F}" type="presParOf" srcId="{DF2E8676-4A59-594E-AF51-0AE388F0D84B}" destId="{A209C973-5F07-CD40-9393-0B4CEAAD3985}" srcOrd="1" destOrd="0" presId="urn:microsoft.com/office/officeart/2005/8/layout/cycle2"/>
    <dgm:cxn modelId="{E3E57EA6-85E9-524E-803B-20215292228D}" type="presParOf" srcId="{A209C973-5F07-CD40-9393-0B4CEAAD3985}" destId="{95499E88-0E61-534B-B694-BD98E01D5E20}" srcOrd="0" destOrd="0" presId="urn:microsoft.com/office/officeart/2005/8/layout/cycle2"/>
    <dgm:cxn modelId="{F344B623-9852-8247-985A-725AF01DE14E}" type="presParOf" srcId="{DF2E8676-4A59-594E-AF51-0AE388F0D84B}" destId="{6B5DFB28-5724-444B-B0EA-0854A9AF74C2}" srcOrd="2" destOrd="0" presId="urn:microsoft.com/office/officeart/2005/8/layout/cycle2"/>
    <dgm:cxn modelId="{9260ECF3-69A4-8649-B0F2-57350C6CD6EF}" type="presParOf" srcId="{DF2E8676-4A59-594E-AF51-0AE388F0D84B}" destId="{3A4B8770-4BDE-3B4C-9363-6A3C05797B6A}" srcOrd="3" destOrd="0" presId="urn:microsoft.com/office/officeart/2005/8/layout/cycle2"/>
    <dgm:cxn modelId="{B2F66082-DD4B-A34F-AEDD-743BF0C87A42}" type="presParOf" srcId="{3A4B8770-4BDE-3B4C-9363-6A3C05797B6A}" destId="{F87BA43C-0BA4-394B-AA40-F03840C355E7}" srcOrd="0" destOrd="0" presId="urn:microsoft.com/office/officeart/2005/8/layout/cycle2"/>
    <dgm:cxn modelId="{E878084F-4F0D-D049-BD6F-4C6A3270569F}" type="presParOf" srcId="{DF2E8676-4A59-594E-AF51-0AE388F0D84B}" destId="{7C6E1CEF-7533-2B4A-A72E-09BA9C826576}" srcOrd="4" destOrd="0" presId="urn:microsoft.com/office/officeart/2005/8/layout/cycle2"/>
    <dgm:cxn modelId="{1E83F657-7548-5946-8058-F8E75ACBD89B}" type="presParOf" srcId="{DF2E8676-4A59-594E-AF51-0AE388F0D84B}" destId="{72B0A5F5-6972-E049-AE88-F0776AFF6BF1}" srcOrd="5" destOrd="0" presId="urn:microsoft.com/office/officeart/2005/8/layout/cycle2"/>
    <dgm:cxn modelId="{524E217A-63B7-BF44-B0E1-2B5147730956}" type="presParOf" srcId="{72B0A5F5-6972-E049-AE88-F0776AFF6BF1}" destId="{7E37508A-84C9-A448-AD23-2E2DB0A8B501}" srcOrd="0" destOrd="0" presId="urn:microsoft.com/office/officeart/2005/8/layout/cycle2"/>
    <dgm:cxn modelId="{16754B8C-4F5A-044D-96F9-E5C5982FF7D6}" type="presParOf" srcId="{DF2E8676-4A59-594E-AF51-0AE388F0D84B}" destId="{EFD49F7E-84ED-094B-B18F-DA37A684ABE7}" srcOrd="6" destOrd="0" presId="urn:microsoft.com/office/officeart/2005/8/layout/cycle2"/>
    <dgm:cxn modelId="{F9AAE06A-B04F-5441-8520-19F90EEE85E9}" type="presParOf" srcId="{DF2E8676-4A59-594E-AF51-0AE388F0D84B}" destId="{B8C211A8-EC7D-5B48-B14D-44DC7D59828B}" srcOrd="7" destOrd="0" presId="urn:microsoft.com/office/officeart/2005/8/layout/cycle2"/>
    <dgm:cxn modelId="{57820DCB-6ECD-014A-92A3-E85BFE77679D}" type="presParOf" srcId="{B8C211A8-EC7D-5B48-B14D-44DC7D59828B}" destId="{BFCD44DB-9A34-AC4A-A97D-7F095ED1F310}" srcOrd="0" destOrd="0" presId="urn:microsoft.com/office/officeart/2005/8/layout/cycle2"/>
    <dgm:cxn modelId="{7D019DC0-5608-5441-BC56-7EC8080B9B49}" type="presParOf" srcId="{DF2E8676-4A59-594E-AF51-0AE388F0D84B}" destId="{DCF3FEFE-9CE3-0948-97D8-B974426C6008}" srcOrd="8" destOrd="0" presId="urn:microsoft.com/office/officeart/2005/8/layout/cycle2"/>
    <dgm:cxn modelId="{87BD3B17-742F-574C-8476-2880455C03E4}" type="presParOf" srcId="{DF2E8676-4A59-594E-AF51-0AE388F0D84B}" destId="{B6C16ED2-EDC6-724B-A656-4F969ABC01AD}" srcOrd="9" destOrd="0" presId="urn:microsoft.com/office/officeart/2005/8/layout/cycle2"/>
    <dgm:cxn modelId="{A4B4BA68-E0DA-224C-A73C-6887138F65D7}" type="presParOf" srcId="{B6C16ED2-EDC6-724B-A656-4F969ABC01AD}" destId="{A4647FDE-4FD3-6948-9B9D-6F5F3B49E62E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4280086-247B-4245-862E-12027682A186}" type="doc">
      <dgm:prSet loTypeId="urn:microsoft.com/office/officeart/2018/2/layout/IconLabelList" loCatId="icon" qsTypeId="urn:microsoft.com/office/officeart/2005/8/quickstyle/simple4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D21FE0DC-77C9-4515-A650-62BBFECC6A12}">
      <dgm:prSet custT="1"/>
      <dgm:spPr>
        <a:solidFill>
          <a:srgbClr val="FAF8F8"/>
        </a:solidFill>
      </dgm:spPr>
      <dgm:t>
        <a:bodyPr/>
        <a:lstStyle/>
        <a:p>
          <a:pPr>
            <a:lnSpc>
              <a:spcPct val="100000"/>
            </a:lnSpc>
          </a:pPr>
          <a:r>
            <a:rPr lang="en-GB" sz="1400" dirty="0">
              <a:solidFill>
                <a:srgbClr val="454A52"/>
              </a:solidFill>
              <a:latin typeface="Arial" panose="020B0604020202020204" pitchFamily="34" charset="0"/>
              <a:cs typeface="Arial" panose="020B0604020202020204" pitchFamily="34" charset="0"/>
            </a:rPr>
            <a:t>How close are </a:t>
          </a:r>
          <a:br>
            <a:rPr lang="en-GB" sz="1400" dirty="0">
              <a:solidFill>
                <a:srgbClr val="454A52"/>
              </a:solidFill>
              <a:latin typeface="Arial" panose="020B0604020202020204" pitchFamily="34" charset="0"/>
              <a:cs typeface="Arial" panose="020B0604020202020204" pitchFamily="34" charset="0"/>
            </a:rPr>
          </a:br>
          <a:r>
            <a:rPr lang="en-GB" sz="1400" dirty="0">
              <a:solidFill>
                <a:srgbClr val="454A52"/>
              </a:solidFill>
              <a:latin typeface="Arial" panose="020B0604020202020204" pitchFamily="34" charset="0"/>
              <a:cs typeface="Arial" panose="020B0604020202020204" pitchFamily="34" charset="0"/>
            </a:rPr>
            <a:t>we to the 100,000 genomes target?</a:t>
          </a:r>
          <a:endParaRPr lang="en-US" sz="1400" dirty="0">
            <a:solidFill>
              <a:srgbClr val="454A52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9D0F5884-2102-4A45-A046-060E98546D54}" type="parTrans" cxnId="{E8E3086E-9A86-4813-B2E7-725D86DCBCDD}">
      <dgm:prSet/>
      <dgm:spPr/>
      <dgm:t>
        <a:bodyPr/>
        <a:lstStyle/>
        <a:p>
          <a:endParaRPr lang="en-US"/>
        </a:p>
      </dgm:t>
    </dgm:pt>
    <dgm:pt modelId="{FE86A2E8-2986-4040-87D8-52C053F07900}" type="sibTrans" cxnId="{E8E3086E-9A86-4813-B2E7-725D86DCBCDD}">
      <dgm:prSet/>
      <dgm:spPr/>
      <dgm:t>
        <a:bodyPr/>
        <a:lstStyle/>
        <a:p>
          <a:endParaRPr lang="en-US"/>
        </a:p>
      </dgm:t>
    </dgm:pt>
    <dgm:pt modelId="{9D81524D-6353-4767-88E4-DD94CE37F062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GB" sz="1400" dirty="0">
              <a:solidFill>
                <a:srgbClr val="454A52"/>
              </a:solidFill>
              <a:latin typeface="Arial" panose="020B0604020202020204" pitchFamily="34" charset="0"/>
              <a:cs typeface="Arial" panose="020B0604020202020204" pitchFamily="34" charset="0"/>
            </a:rPr>
            <a:t>How many of these come from patients with cancer or rare diseases?</a:t>
          </a:r>
          <a:endParaRPr lang="en-US" sz="1400" dirty="0">
            <a:solidFill>
              <a:srgbClr val="454A52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5F75FD38-C494-434C-9E73-9111E6248B2F}" type="parTrans" cxnId="{11F98A6F-188E-443E-B893-2A75BF25CBD3}">
      <dgm:prSet/>
      <dgm:spPr/>
      <dgm:t>
        <a:bodyPr/>
        <a:lstStyle/>
        <a:p>
          <a:endParaRPr lang="en-US"/>
        </a:p>
      </dgm:t>
    </dgm:pt>
    <dgm:pt modelId="{E04F320E-7ED4-4011-8984-61BD9CC0FAF6}" type="sibTrans" cxnId="{11F98A6F-188E-443E-B893-2A75BF25CBD3}">
      <dgm:prSet/>
      <dgm:spPr/>
      <dgm:t>
        <a:bodyPr/>
        <a:lstStyle/>
        <a:p>
          <a:endParaRPr lang="en-US"/>
        </a:p>
      </dgm:t>
    </dgm:pt>
    <dgm:pt modelId="{15C329E3-4F0A-491A-B186-04FF0D68F1D6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GB" sz="1400" dirty="0">
              <a:solidFill>
                <a:srgbClr val="454A52"/>
              </a:solidFill>
              <a:latin typeface="Arial" panose="020B0604020202020204" pitchFamily="34" charset="0"/>
              <a:cs typeface="Arial" panose="020B0604020202020204" pitchFamily="34" charset="0"/>
            </a:rPr>
            <a:t>How do our metrics </a:t>
          </a:r>
          <a:br>
            <a:rPr lang="en-GB" sz="1400" dirty="0">
              <a:solidFill>
                <a:srgbClr val="454A52"/>
              </a:solidFill>
              <a:latin typeface="Arial" panose="020B0604020202020204" pitchFamily="34" charset="0"/>
              <a:cs typeface="Arial" panose="020B0604020202020204" pitchFamily="34" charset="0"/>
            </a:rPr>
          </a:br>
          <a:r>
            <a:rPr lang="en-GB" sz="1400" dirty="0">
              <a:solidFill>
                <a:srgbClr val="454A52"/>
              </a:solidFill>
              <a:latin typeface="Arial" panose="020B0604020202020204" pitchFamily="34" charset="0"/>
              <a:cs typeface="Arial" panose="020B0604020202020204" pitchFamily="34" charset="0"/>
            </a:rPr>
            <a:t>break down by stage of </a:t>
          </a:r>
          <a:br>
            <a:rPr lang="en-GB" sz="1400" dirty="0">
              <a:solidFill>
                <a:srgbClr val="454A52"/>
              </a:solidFill>
              <a:latin typeface="Arial" panose="020B0604020202020204" pitchFamily="34" charset="0"/>
              <a:cs typeface="Arial" panose="020B0604020202020204" pitchFamily="34" charset="0"/>
            </a:rPr>
          </a:br>
          <a:r>
            <a:rPr lang="en-GB" sz="1400" dirty="0">
              <a:solidFill>
                <a:srgbClr val="454A52"/>
              </a:solidFill>
              <a:latin typeface="Arial" panose="020B0604020202020204" pitchFamily="34" charset="0"/>
              <a:cs typeface="Arial" panose="020B0604020202020204" pitchFamily="34" charset="0"/>
            </a:rPr>
            <a:t>the process?</a:t>
          </a:r>
          <a:endParaRPr lang="en-US" sz="1400" dirty="0">
            <a:solidFill>
              <a:srgbClr val="454A52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BA104ECA-40D7-4736-A118-E9C770520EB7}" type="parTrans" cxnId="{F8D7BBAD-9497-4BD3-B322-CDFC197ABC06}">
      <dgm:prSet/>
      <dgm:spPr/>
      <dgm:t>
        <a:bodyPr/>
        <a:lstStyle/>
        <a:p>
          <a:endParaRPr lang="en-US"/>
        </a:p>
      </dgm:t>
    </dgm:pt>
    <dgm:pt modelId="{74156329-491C-47A9-9867-9FEB3B87BB7A}" type="sibTrans" cxnId="{F8D7BBAD-9497-4BD3-B322-CDFC197ABC06}">
      <dgm:prSet/>
      <dgm:spPr/>
      <dgm:t>
        <a:bodyPr/>
        <a:lstStyle/>
        <a:p>
          <a:endParaRPr lang="en-US"/>
        </a:p>
      </dgm:t>
    </dgm:pt>
    <dgm:pt modelId="{20A69820-B65C-4353-BBF0-EEB388EF3520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GB" sz="1400" dirty="0">
              <a:solidFill>
                <a:srgbClr val="454A52"/>
              </a:solidFill>
              <a:latin typeface="Arial" panose="020B0604020202020204" pitchFamily="34" charset="0"/>
              <a:cs typeface="Arial" panose="020B0604020202020204" pitchFamily="34" charset="0"/>
            </a:rPr>
            <a:t>Where are samples getting stuck in the pipeline and how does this vary by clinic?</a:t>
          </a:r>
          <a:endParaRPr lang="en-US" sz="1400" dirty="0">
            <a:solidFill>
              <a:srgbClr val="454A52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A1382656-2895-4CDB-AB87-0A511D46932A}" type="parTrans" cxnId="{FA764CCD-0F89-4A84-932F-064E0AE0F8CC}">
      <dgm:prSet/>
      <dgm:spPr/>
      <dgm:t>
        <a:bodyPr/>
        <a:lstStyle/>
        <a:p>
          <a:endParaRPr lang="en-US"/>
        </a:p>
      </dgm:t>
    </dgm:pt>
    <dgm:pt modelId="{B6F19A04-A4A7-4A3D-BAC7-2E6FB50B4DF6}" type="sibTrans" cxnId="{FA764CCD-0F89-4A84-932F-064E0AE0F8CC}">
      <dgm:prSet/>
      <dgm:spPr/>
      <dgm:t>
        <a:bodyPr/>
        <a:lstStyle/>
        <a:p>
          <a:endParaRPr lang="en-US"/>
        </a:p>
      </dgm:t>
    </dgm:pt>
    <dgm:pt modelId="{39C58E57-3477-4758-B178-7E2338224421}" type="pres">
      <dgm:prSet presAssocID="{04280086-247B-4245-862E-12027682A186}" presName="root" presStyleCnt="0">
        <dgm:presLayoutVars>
          <dgm:dir/>
          <dgm:resizeHandles val="exact"/>
        </dgm:presLayoutVars>
      </dgm:prSet>
      <dgm:spPr/>
    </dgm:pt>
    <dgm:pt modelId="{F58AA823-D32B-40B5-9266-FA749A2B2503}" type="pres">
      <dgm:prSet presAssocID="{D21FE0DC-77C9-4515-A650-62BBFECC6A12}" presName="compNode" presStyleCnt="0"/>
      <dgm:spPr/>
    </dgm:pt>
    <dgm:pt modelId="{888C9F59-4147-4905-8CC8-9CF6CF7D28B7}" type="pres">
      <dgm:prSet presAssocID="{D21FE0DC-77C9-4515-A650-62BBFECC6A12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75B20AB4-2C65-401A-A838-AA7DE13F9DBA}" type="pres">
      <dgm:prSet presAssocID="{D21FE0DC-77C9-4515-A650-62BBFECC6A12}" presName="spaceRect" presStyleCnt="0"/>
      <dgm:spPr/>
    </dgm:pt>
    <dgm:pt modelId="{09AC9841-707E-4702-9C85-729F9161398C}" type="pres">
      <dgm:prSet presAssocID="{D21FE0DC-77C9-4515-A650-62BBFECC6A12}" presName="textRect" presStyleLbl="revTx" presStyleIdx="0" presStyleCnt="4">
        <dgm:presLayoutVars>
          <dgm:chMax val="1"/>
          <dgm:chPref val="1"/>
        </dgm:presLayoutVars>
      </dgm:prSet>
      <dgm:spPr/>
    </dgm:pt>
    <dgm:pt modelId="{D12F33F9-A190-4063-9F18-2315D05262DC}" type="pres">
      <dgm:prSet presAssocID="{FE86A2E8-2986-4040-87D8-52C053F07900}" presName="sibTrans" presStyleCnt="0"/>
      <dgm:spPr/>
    </dgm:pt>
    <dgm:pt modelId="{CA23BB3D-AFA1-4E9D-9929-5B23B10D0AD3}" type="pres">
      <dgm:prSet presAssocID="{9D81524D-6353-4767-88E4-DD94CE37F062}" presName="compNode" presStyleCnt="0"/>
      <dgm:spPr/>
    </dgm:pt>
    <dgm:pt modelId="{3B6687DE-2DE2-4433-AE5B-814B83ADAFA6}" type="pres">
      <dgm:prSet presAssocID="{9D81524D-6353-4767-88E4-DD94CE37F062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NA"/>
        </a:ext>
      </dgm:extLst>
    </dgm:pt>
    <dgm:pt modelId="{DFB09037-8B17-497D-9784-193B58712D56}" type="pres">
      <dgm:prSet presAssocID="{9D81524D-6353-4767-88E4-DD94CE37F062}" presName="spaceRect" presStyleCnt="0"/>
      <dgm:spPr/>
    </dgm:pt>
    <dgm:pt modelId="{6E26B35E-2635-4991-9BE3-57BD16EDFB9D}" type="pres">
      <dgm:prSet presAssocID="{9D81524D-6353-4767-88E4-DD94CE37F062}" presName="textRect" presStyleLbl="revTx" presStyleIdx="1" presStyleCnt="4">
        <dgm:presLayoutVars>
          <dgm:chMax val="1"/>
          <dgm:chPref val="1"/>
        </dgm:presLayoutVars>
      </dgm:prSet>
      <dgm:spPr/>
    </dgm:pt>
    <dgm:pt modelId="{BDC84FBF-53F5-41F7-B2F7-F29604231443}" type="pres">
      <dgm:prSet presAssocID="{E04F320E-7ED4-4011-8984-61BD9CC0FAF6}" presName="sibTrans" presStyleCnt="0"/>
      <dgm:spPr/>
    </dgm:pt>
    <dgm:pt modelId="{314DF50F-7C1F-4A64-8745-BD470B404410}" type="pres">
      <dgm:prSet presAssocID="{15C329E3-4F0A-491A-B186-04FF0D68F1D6}" presName="compNode" presStyleCnt="0"/>
      <dgm:spPr/>
    </dgm:pt>
    <dgm:pt modelId="{378878FB-C2B2-4E6D-8328-6C49C4C1EFC6}" type="pres">
      <dgm:prSet presAssocID="{15C329E3-4F0A-491A-B186-04FF0D68F1D6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lp"/>
        </a:ext>
      </dgm:extLst>
    </dgm:pt>
    <dgm:pt modelId="{E40E5B7E-9017-4F70-BDED-29F92B97B006}" type="pres">
      <dgm:prSet presAssocID="{15C329E3-4F0A-491A-B186-04FF0D68F1D6}" presName="spaceRect" presStyleCnt="0"/>
      <dgm:spPr/>
    </dgm:pt>
    <dgm:pt modelId="{9521E790-E237-491B-A5E6-2254ED1D34F1}" type="pres">
      <dgm:prSet presAssocID="{15C329E3-4F0A-491A-B186-04FF0D68F1D6}" presName="textRect" presStyleLbl="revTx" presStyleIdx="2" presStyleCnt="4">
        <dgm:presLayoutVars>
          <dgm:chMax val="1"/>
          <dgm:chPref val="1"/>
        </dgm:presLayoutVars>
      </dgm:prSet>
      <dgm:spPr/>
    </dgm:pt>
    <dgm:pt modelId="{92BB3B15-4DF0-4B7A-8CDA-3BCC6220FD51}" type="pres">
      <dgm:prSet presAssocID="{74156329-491C-47A9-9867-9FEB3B87BB7A}" presName="sibTrans" presStyleCnt="0"/>
      <dgm:spPr/>
    </dgm:pt>
    <dgm:pt modelId="{91FDB852-6927-43F0-8577-663A2363F317}" type="pres">
      <dgm:prSet presAssocID="{20A69820-B65C-4353-BBF0-EEB388EF3520}" presName="compNode" presStyleCnt="0"/>
      <dgm:spPr/>
    </dgm:pt>
    <dgm:pt modelId="{A59DA0F6-2175-442F-ACBC-71D0384FABC0}" type="pres">
      <dgm:prSet presAssocID="{20A69820-B65C-4353-BBF0-EEB388EF3520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A96A56E8-8D44-485D-AA29-8535C032D7B0}" type="pres">
      <dgm:prSet presAssocID="{20A69820-B65C-4353-BBF0-EEB388EF3520}" presName="spaceRect" presStyleCnt="0"/>
      <dgm:spPr/>
    </dgm:pt>
    <dgm:pt modelId="{739B8D4C-76ED-4FB3-A3F3-026B1AE3B533}" type="pres">
      <dgm:prSet presAssocID="{20A69820-B65C-4353-BBF0-EEB388EF3520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E8E3086E-9A86-4813-B2E7-725D86DCBCDD}" srcId="{04280086-247B-4245-862E-12027682A186}" destId="{D21FE0DC-77C9-4515-A650-62BBFECC6A12}" srcOrd="0" destOrd="0" parTransId="{9D0F5884-2102-4A45-A046-060E98546D54}" sibTransId="{FE86A2E8-2986-4040-87D8-52C053F07900}"/>
    <dgm:cxn modelId="{11F98A6F-188E-443E-B893-2A75BF25CBD3}" srcId="{04280086-247B-4245-862E-12027682A186}" destId="{9D81524D-6353-4767-88E4-DD94CE37F062}" srcOrd="1" destOrd="0" parTransId="{5F75FD38-C494-434C-9E73-9111E6248B2F}" sibTransId="{E04F320E-7ED4-4011-8984-61BD9CC0FAF6}"/>
    <dgm:cxn modelId="{83A9B884-159D-4715-ADF5-B4E5B68DD7D4}" type="presOf" srcId="{15C329E3-4F0A-491A-B186-04FF0D68F1D6}" destId="{9521E790-E237-491B-A5E6-2254ED1D34F1}" srcOrd="0" destOrd="0" presId="urn:microsoft.com/office/officeart/2018/2/layout/IconLabelList"/>
    <dgm:cxn modelId="{AD7401A4-8D01-4B07-8771-313CC6771579}" type="presOf" srcId="{9D81524D-6353-4767-88E4-DD94CE37F062}" destId="{6E26B35E-2635-4991-9BE3-57BD16EDFB9D}" srcOrd="0" destOrd="0" presId="urn:microsoft.com/office/officeart/2018/2/layout/IconLabelList"/>
    <dgm:cxn modelId="{B08D80AC-8303-476B-9533-454A781F08CE}" type="presOf" srcId="{20A69820-B65C-4353-BBF0-EEB388EF3520}" destId="{739B8D4C-76ED-4FB3-A3F3-026B1AE3B533}" srcOrd="0" destOrd="0" presId="urn:microsoft.com/office/officeart/2018/2/layout/IconLabelList"/>
    <dgm:cxn modelId="{F8D7BBAD-9497-4BD3-B322-CDFC197ABC06}" srcId="{04280086-247B-4245-862E-12027682A186}" destId="{15C329E3-4F0A-491A-B186-04FF0D68F1D6}" srcOrd="2" destOrd="0" parTransId="{BA104ECA-40D7-4736-A118-E9C770520EB7}" sibTransId="{74156329-491C-47A9-9867-9FEB3B87BB7A}"/>
    <dgm:cxn modelId="{FA764CCD-0F89-4A84-932F-064E0AE0F8CC}" srcId="{04280086-247B-4245-862E-12027682A186}" destId="{20A69820-B65C-4353-BBF0-EEB388EF3520}" srcOrd="3" destOrd="0" parTransId="{A1382656-2895-4CDB-AB87-0A511D46932A}" sibTransId="{B6F19A04-A4A7-4A3D-BAC7-2E6FB50B4DF6}"/>
    <dgm:cxn modelId="{03FA6BDF-D841-4894-86FF-3712884C0CA5}" type="presOf" srcId="{04280086-247B-4245-862E-12027682A186}" destId="{39C58E57-3477-4758-B178-7E2338224421}" srcOrd="0" destOrd="0" presId="urn:microsoft.com/office/officeart/2018/2/layout/IconLabelList"/>
    <dgm:cxn modelId="{F83EC1E7-D8B7-49E6-A523-D94A0DBCB313}" type="presOf" srcId="{D21FE0DC-77C9-4515-A650-62BBFECC6A12}" destId="{09AC9841-707E-4702-9C85-729F9161398C}" srcOrd="0" destOrd="0" presId="urn:microsoft.com/office/officeart/2018/2/layout/IconLabelList"/>
    <dgm:cxn modelId="{9C9E8742-673A-4E04-B6B7-3B692C52B504}" type="presParOf" srcId="{39C58E57-3477-4758-B178-7E2338224421}" destId="{F58AA823-D32B-40B5-9266-FA749A2B2503}" srcOrd="0" destOrd="0" presId="urn:microsoft.com/office/officeart/2018/2/layout/IconLabelList"/>
    <dgm:cxn modelId="{CFA33C5C-6F32-428A-9B86-ECD53157DD3B}" type="presParOf" srcId="{F58AA823-D32B-40B5-9266-FA749A2B2503}" destId="{888C9F59-4147-4905-8CC8-9CF6CF7D28B7}" srcOrd="0" destOrd="0" presId="urn:microsoft.com/office/officeart/2018/2/layout/IconLabelList"/>
    <dgm:cxn modelId="{346A02FB-C4ED-4FB9-B9F8-AF8D7DC14064}" type="presParOf" srcId="{F58AA823-D32B-40B5-9266-FA749A2B2503}" destId="{75B20AB4-2C65-401A-A838-AA7DE13F9DBA}" srcOrd="1" destOrd="0" presId="urn:microsoft.com/office/officeart/2018/2/layout/IconLabelList"/>
    <dgm:cxn modelId="{012BB872-2685-4160-95AC-2D7DBADDDAEE}" type="presParOf" srcId="{F58AA823-D32B-40B5-9266-FA749A2B2503}" destId="{09AC9841-707E-4702-9C85-729F9161398C}" srcOrd="2" destOrd="0" presId="urn:microsoft.com/office/officeart/2018/2/layout/IconLabelList"/>
    <dgm:cxn modelId="{D4566EE3-1070-4A47-AAA5-1D3321D4814E}" type="presParOf" srcId="{39C58E57-3477-4758-B178-7E2338224421}" destId="{D12F33F9-A190-4063-9F18-2315D05262DC}" srcOrd="1" destOrd="0" presId="urn:microsoft.com/office/officeart/2018/2/layout/IconLabelList"/>
    <dgm:cxn modelId="{40B9CCC6-D1DF-48D1-8A7D-44B44A3EFD12}" type="presParOf" srcId="{39C58E57-3477-4758-B178-7E2338224421}" destId="{CA23BB3D-AFA1-4E9D-9929-5B23B10D0AD3}" srcOrd="2" destOrd="0" presId="urn:microsoft.com/office/officeart/2018/2/layout/IconLabelList"/>
    <dgm:cxn modelId="{9204C82B-494A-4277-BD50-53E9A549BFEA}" type="presParOf" srcId="{CA23BB3D-AFA1-4E9D-9929-5B23B10D0AD3}" destId="{3B6687DE-2DE2-4433-AE5B-814B83ADAFA6}" srcOrd="0" destOrd="0" presId="urn:microsoft.com/office/officeart/2018/2/layout/IconLabelList"/>
    <dgm:cxn modelId="{33E7ECD2-9768-4C45-B23F-F37A0EC4D0A4}" type="presParOf" srcId="{CA23BB3D-AFA1-4E9D-9929-5B23B10D0AD3}" destId="{DFB09037-8B17-497D-9784-193B58712D56}" srcOrd="1" destOrd="0" presId="urn:microsoft.com/office/officeart/2018/2/layout/IconLabelList"/>
    <dgm:cxn modelId="{D56DEBAE-31D3-4A3C-9FF4-880615717229}" type="presParOf" srcId="{CA23BB3D-AFA1-4E9D-9929-5B23B10D0AD3}" destId="{6E26B35E-2635-4991-9BE3-57BD16EDFB9D}" srcOrd="2" destOrd="0" presId="urn:microsoft.com/office/officeart/2018/2/layout/IconLabelList"/>
    <dgm:cxn modelId="{3F236069-8A71-4F32-BF00-17C440A4D94F}" type="presParOf" srcId="{39C58E57-3477-4758-B178-7E2338224421}" destId="{BDC84FBF-53F5-41F7-B2F7-F29604231443}" srcOrd="3" destOrd="0" presId="urn:microsoft.com/office/officeart/2018/2/layout/IconLabelList"/>
    <dgm:cxn modelId="{DE662C5E-F944-45F2-81E6-E3961360B250}" type="presParOf" srcId="{39C58E57-3477-4758-B178-7E2338224421}" destId="{314DF50F-7C1F-4A64-8745-BD470B404410}" srcOrd="4" destOrd="0" presId="urn:microsoft.com/office/officeart/2018/2/layout/IconLabelList"/>
    <dgm:cxn modelId="{303E4D2F-94ED-44FC-90ED-26881398CAA2}" type="presParOf" srcId="{314DF50F-7C1F-4A64-8745-BD470B404410}" destId="{378878FB-C2B2-4E6D-8328-6C49C4C1EFC6}" srcOrd="0" destOrd="0" presId="urn:microsoft.com/office/officeart/2018/2/layout/IconLabelList"/>
    <dgm:cxn modelId="{7A650BD1-7C81-4C27-BD80-A048EEDC66A7}" type="presParOf" srcId="{314DF50F-7C1F-4A64-8745-BD470B404410}" destId="{E40E5B7E-9017-4F70-BDED-29F92B97B006}" srcOrd="1" destOrd="0" presId="urn:microsoft.com/office/officeart/2018/2/layout/IconLabelList"/>
    <dgm:cxn modelId="{43C20869-CE44-45AC-8A69-E939BE87A6C5}" type="presParOf" srcId="{314DF50F-7C1F-4A64-8745-BD470B404410}" destId="{9521E790-E237-491B-A5E6-2254ED1D34F1}" srcOrd="2" destOrd="0" presId="urn:microsoft.com/office/officeart/2018/2/layout/IconLabelList"/>
    <dgm:cxn modelId="{44590DF8-AE09-4139-AE94-FF1760C410DD}" type="presParOf" srcId="{39C58E57-3477-4758-B178-7E2338224421}" destId="{92BB3B15-4DF0-4B7A-8CDA-3BCC6220FD51}" srcOrd="5" destOrd="0" presId="urn:microsoft.com/office/officeart/2018/2/layout/IconLabelList"/>
    <dgm:cxn modelId="{2C68AA4F-3381-43BF-B94F-9727937BF164}" type="presParOf" srcId="{39C58E57-3477-4758-B178-7E2338224421}" destId="{91FDB852-6927-43F0-8577-663A2363F317}" srcOrd="6" destOrd="0" presId="urn:microsoft.com/office/officeart/2018/2/layout/IconLabelList"/>
    <dgm:cxn modelId="{02EDA807-8991-498D-9A30-917FF1305E5B}" type="presParOf" srcId="{91FDB852-6927-43F0-8577-663A2363F317}" destId="{A59DA0F6-2175-442F-ACBC-71D0384FABC0}" srcOrd="0" destOrd="0" presId="urn:microsoft.com/office/officeart/2018/2/layout/IconLabelList"/>
    <dgm:cxn modelId="{E8C5B976-3216-4D51-9045-33E9ABD2C524}" type="presParOf" srcId="{91FDB852-6927-43F0-8577-663A2363F317}" destId="{A96A56E8-8D44-485D-AA29-8535C032D7B0}" srcOrd="1" destOrd="0" presId="urn:microsoft.com/office/officeart/2018/2/layout/IconLabelList"/>
    <dgm:cxn modelId="{506468E7-B236-4CDB-818A-3BA0970445CC}" type="presParOf" srcId="{91FDB852-6927-43F0-8577-663A2363F317}" destId="{739B8D4C-76ED-4FB3-A3F3-026B1AE3B533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1791670-CFBA-4F33-916D-8988590EBBCB}" type="doc">
      <dgm:prSet loTypeId="urn:microsoft.com/office/officeart/2018/2/layout/IconLabelList" loCatId="icon" qsTypeId="urn:microsoft.com/office/officeart/2005/8/quickstyle/simple4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534404B9-E68D-40F3-85DC-65AED8C0335E}">
      <dgm:prSet custT="1"/>
      <dgm:spPr/>
      <dgm:t>
        <a:bodyPr/>
        <a:lstStyle/>
        <a:p>
          <a:pPr>
            <a:lnSpc>
              <a:spcPts val="1700"/>
            </a:lnSpc>
          </a:pPr>
          <a:r>
            <a:rPr lang="en-GB" sz="1600" dirty="0">
              <a:solidFill>
                <a:srgbClr val="454A52"/>
              </a:solidFill>
              <a:latin typeface="Arial" panose="020B0604020202020204" pitchFamily="34" charset="0"/>
              <a:cs typeface="Arial" panose="020B0604020202020204" pitchFamily="34" charset="0"/>
            </a:rPr>
            <a:t>Flag up problem </a:t>
          </a:r>
          <a:br>
            <a:rPr lang="en-GB" sz="1600" dirty="0">
              <a:solidFill>
                <a:srgbClr val="454A52"/>
              </a:solidFill>
              <a:latin typeface="Arial" panose="020B0604020202020204" pitchFamily="34" charset="0"/>
              <a:cs typeface="Arial" panose="020B0604020202020204" pitchFamily="34" charset="0"/>
            </a:rPr>
          </a:br>
          <a:r>
            <a:rPr lang="en-GB" sz="1600" dirty="0">
              <a:solidFill>
                <a:srgbClr val="454A52"/>
              </a:solidFill>
              <a:latin typeface="Arial" panose="020B0604020202020204" pitchFamily="34" charset="0"/>
              <a:cs typeface="Arial" panose="020B0604020202020204" pitchFamily="34" charset="0"/>
            </a:rPr>
            <a:t>with the sample</a:t>
          </a:r>
          <a:endParaRPr lang="en-US" sz="1600" dirty="0">
            <a:solidFill>
              <a:srgbClr val="454A52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4BA5E7F-ADFE-4598-8C4A-782E6C21CF43}" type="parTrans" cxnId="{C8D231A7-069F-49A8-9614-27CDC081AB99}">
      <dgm:prSet/>
      <dgm:spPr/>
      <dgm:t>
        <a:bodyPr/>
        <a:lstStyle/>
        <a:p>
          <a:endParaRPr lang="en-US"/>
        </a:p>
      </dgm:t>
    </dgm:pt>
    <dgm:pt modelId="{81EB0D0F-3997-4062-86C7-386A0495FFEC}" type="sibTrans" cxnId="{C8D231A7-069F-49A8-9614-27CDC081AB99}">
      <dgm:prSet/>
      <dgm:spPr/>
      <dgm:t>
        <a:bodyPr/>
        <a:lstStyle/>
        <a:p>
          <a:endParaRPr lang="en-US"/>
        </a:p>
      </dgm:t>
    </dgm:pt>
    <dgm:pt modelId="{02A16F3A-CF7A-48F8-9FAD-7677E2D43D6E}">
      <dgm:prSet custT="1"/>
      <dgm:spPr/>
      <dgm:t>
        <a:bodyPr/>
        <a:lstStyle/>
        <a:p>
          <a:pPr>
            <a:lnSpc>
              <a:spcPts val="1700"/>
            </a:lnSpc>
          </a:pPr>
          <a:r>
            <a:rPr lang="en-GB" sz="1600" dirty="0">
              <a:solidFill>
                <a:srgbClr val="454A52"/>
              </a:solidFill>
              <a:latin typeface="Arial" panose="020B0604020202020204" pitchFamily="34" charset="0"/>
              <a:cs typeface="Arial" panose="020B0604020202020204" pitchFamily="34" charset="0"/>
            </a:rPr>
            <a:t>What are the other </a:t>
          </a:r>
          <a:br>
            <a:rPr lang="en-GB" sz="1600" dirty="0">
              <a:solidFill>
                <a:srgbClr val="454A52"/>
              </a:solidFill>
              <a:latin typeface="Arial" panose="020B0604020202020204" pitchFamily="34" charset="0"/>
              <a:cs typeface="Arial" panose="020B0604020202020204" pitchFamily="34" charset="0"/>
            </a:rPr>
          </a:br>
          <a:r>
            <a:rPr lang="en-GB" sz="1600" dirty="0">
              <a:solidFill>
                <a:srgbClr val="454A52"/>
              </a:solidFill>
              <a:latin typeface="Arial" panose="020B0604020202020204" pitchFamily="34" charset="0"/>
              <a:cs typeface="Arial" panose="020B0604020202020204" pitchFamily="34" charset="0"/>
            </a:rPr>
            <a:t>related samples in the </a:t>
          </a:r>
          <a:br>
            <a:rPr lang="en-GB" sz="1600" dirty="0">
              <a:solidFill>
                <a:srgbClr val="454A52"/>
              </a:solidFill>
              <a:latin typeface="Arial" panose="020B0604020202020204" pitchFamily="34" charset="0"/>
              <a:cs typeface="Arial" panose="020B0604020202020204" pitchFamily="34" charset="0"/>
            </a:rPr>
          </a:br>
          <a:r>
            <a:rPr lang="en-GB" sz="1600" dirty="0">
              <a:solidFill>
                <a:srgbClr val="454A52"/>
              </a:solidFill>
              <a:latin typeface="Arial" panose="020B0604020202020204" pitchFamily="34" charset="0"/>
              <a:cs typeface="Arial" panose="020B0604020202020204" pitchFamily="34" charset="0"/>
            </a:rPr>
            <a:t>case hierarchy?</a:t>
          </a:r>
          <a:endParaRPr lang="en-US" sz="1600" dirty="0">
            <a:solidFill>
              <a:srgbClr val="454A52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9FC23D35-B615-444B-8F6D-30E6F19622B2}" type="parTrans" cxnId="{E035D848-D4EA-4307-B67B-AE7FA2C83736}">
      <dgm:prSet/>
      <dgm:spPr/>
      <dgm:t>
        <a:bodyPr/>
        <a:lstStyle/>
        <a:p>
          <a:endParaRPr lang="en-US"/>
        </a:p>
      </dgm:t>
    </dgm:pt>
    <dgm:pt modelId="{929B8A27-E886-4E3D-B539-757FDF837256}" type="sibTrans" cxnId="{E035D848-D4EA-4307-B67B-AE7FA2C83736}">
      <dgm:prSet/>
      <dgm:spPr/>
      <dgm:t>
        <a:bodyPr/>
        <a:lstStyle/>
        <a:p>
          <a:endParaRPr lang="en-US"/>
        </a:p>
      </dgm:t>
    </dgm:pt>
    <dgm:pt modelId="{C2F0150A-2401-4273-A7FD-2996F5FF054E}">
      <dgm:prSet custT="1"/>
      <dgm:spPr/>
      <dgm:t>
        <a:bodyPr/>
        <a:lstStyle/>
        <a:p>
          <a:pPr>
            <a:lnSpc>
              <a:spcPts val="1700"/>
            </a:lnSpc>
          </a:pPr>
          <a:r>
            <a:rPr lang="en-GB" sz="1600" dirty="0">
              <a:solidFill>
                <a:srgbClr val="454A52"/>
              </a:solidFill>
              <a:latin typeface="Arial" panose="020B0604020202020204" pitchFamily="34" charset="0"/>
              <a:cs typeface="Arial" panose="020B0604020202020204" pitchFamily="34" charset="0"/>
            </a:rPr>
            <a:t>Has this sample been </a:t>
          </a:r>
          <a:br>
            <a:rPr lang="en-GB" sz="1600" dirty="0">
              <a:solidFill>
                <a:srgbClr val="454A52"/>
              </a:solidFill>
              <a:latin typeface="Arial" panose="020B0604020202020204" pitchFamily="34" charset="0"/>
              <a:cs typeface="Arial" panose="020B0604020202020204" pitchFamily="34" charset="0"/>
            </a:rPr>
          </a:br>
          <a:r>
            <a:rPr lang="en-GB" sz="1600" dirty="0">
              <a:solidFill>
                <a:srgbClr val="454A52"/>
              </a:solidFill>
              <a:latin typeface="Arial" panose="020B0604020202020204" pitchFamily="34" charset="0"/>
              <a:cs typeface="Arial" panose="020B0604020202020204" pitchFamily="34" charset="0"/>
            </a:rPr>
            <a:t>flagged before?</a:t>
          </a:r>
          <a:endParaRPr lang="en-US" sz="1600" dirty="0">
            <a:solidFill>
              <a:srgbClr val="454A52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01A33597-846B-4CCC-8BF6-3011FFA2B368}" type="parTrans" cxnId="{08264F45-5196-465E-80F5-B1458022B453}">
      <dgm:prSet/>
      <dgm:spPr/>
      <dgm:t>
        <a:bodyPr/>
        <a:lstStyle/>
        <a:p>
          <a:endParaRPr lang="en-US"/>
        </a:p>
      </dgm:t>
    </dgm:pt>
    <dgm:pt modelId="{F8D2D9AA-B191-4A66-A4E9-27F5335186E2}" type="sibTrans" cxnId="{08264F45-5196-465E-80F5-B1458022B453}">
      <dgm:prSet/>
      <dgm:spPr/>
      <dgm:t>
        <a:bodyPr/>
        <a:lstStyle/>
        <a:p>
          <a:endParaRPr lang="en-US"/>
        </a:p>
      </dgm:t>
    </dgm:pt>
    <dgm:pt modelId="{18EC4410-603E-4304-B21F-DF1CD5582739}" type="pres">
      <dgm:prSet presAssocID="{11791670-CFBA-4F33-916D-8988590EBBCB}" presName="root" presStyleCnt="0">
        <dgm:presLayoutVars>
          <dgm:dir/>
          <dgm:resizeHandles val="exact"/>
        </dgm:presLayoutVars>
      </dgm:prSet>
      <dgm:spPr/>
    </dgm:pt>
    <dgm:pt modelId="{5E1635FC-A991-4997-AE4C-F2EE2DAC8E7C}" type="pres">
      <dgm:prSet presAssocID="{534404B9-E68D-40F3-85DC-65AED8C0335E}" presName="compNode" presStyleCnt="0"/>
      <dgm:spPr/>
    </dgm:pt>
    <dgm:pt modelId="{2F47B21A-B67C-4D2F-B2E5-B00ED88CA0AD}" type="pres">
      <dgm:prSet presAssocID="{534404B9-E68D-40F3-85DC-65AED8C0335E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ag"/>
        </a:ext>
      </dgm:extLst>
    </dgm:pt>
    <dgm:pt modelId="{B6A43A55-1B9C-4400-B92D-3B9FAF5063BA}" type="pres">
      <dgm:prSet presAssocID="{534404B9-E68D-40F3-85DC-65AED8C0335E}" presName="spaceRect" presStyleCnt="0"/>
      <dgm:spPr/>
    </dgm:pt>
    <dgm:pt modelId="{51D63DAF-36AC-4466-8663-48D36DE986A3}" type="pres">
      <dgm:prSet presAssocID="{534404B9-E68D-40F3-85DC-65AED8C0335E}" presName="textRect" presStyleLbl="revTx" presStyleIdx="0" presStyleCnt="3">
        <dgm:presLayoutVars>
          <dgm:chMax val="1"/>
          <dgm:chPref val="1"/>
        </dgm:presLayoutVars>
      </dgm:prSet>
      <dgm:spPr/>
    </dgm:pt>
    <dgm:pt modelId="{E82CB2B3-6157-44AC-9300-2AE7533DA59E}" type="pres">
      <dgm:prSet presAssocID="{81EB0D0F-3997-4062-86C7-386A0495FFEC}" presName="sibTrans" presStyleCnt="0"/>
      <dgm:spPr/>
    </dgm:pt>
    <dgm:pt modelId="{F87D9371-F079-4D23-BE9D-2F35E48BA8E0}" type="pres">
      <dgm:prSet presAssocID="{02A16F3A-CF7A-48F8-9FAD-7677E2D43D6E}" presName="compNode" presStyleCnt="0"/>
      <dgm:spPr/>
    </dgm:pt>
    <dgm:pt modelId="{6D635ABB-62B9-42B7-B670-59A463ADD126}" type="pres">
      <dgm:prSet presAssocID="{02A16F3A-CF7A-48F8-9FAD-7677E2D43D6E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lp"/>
        </a:ext>
      </dgm:extLst>
    </dgm:pt>
    <dgm:pt modelId="{9620876A-B906-4EE8-97EA-E8248AA79042}" type="pres">
      <dgm:prSet presAssocID="{02A16F3A-CF7A-48F8-9FAD-7677E2D43D6E}" presName="spaceRect" presStyleCnt="0"/>
      <dgm:spPr/>
    </dgm:pt>
    <dgm:pt modelId="{F2879A7F-A7C2-4203-8C52-6CF448DC2B9E}" type="pres">
      <dgm:prSet presAssocID="{02A16F3A-CF7A-48F8-9FAD-7677E2D43D6E}" presName="textRect" presStyleLbl="revTx" presStyleIdx="1" presStyleCnt="3">
        <dgm:presLayoutVars>
          <dgm:chMax val="1"/>
          <dgm:chPref val="1"/>
        </dgm:presLayoutVars>
      </dgm:prSet>
      <dgm:spPr/>
    </dgm:pt>
    <dgm:pt modelId="{010E3047-D5DF-4460-BC74-EFF1790C1424}" type="pres">
      <dgm:prSet presAssocID="{929B8A27-E886-4E3D-B539-757FDF837256}" presName="sibTrans" presStyleCnt="0"/>
      <dgm:spPr/>
    </dgm:pt>
    <dgm:pt modelId="{58BB2128-BFC4-4544-97F3-C03298E3D3A9}" type="pres">
      <dgm:prSet presAssocID="{C2F0150A-2401-4273-A7FD-2996F5FF054E}" presName="compNode" presStyleCnt="0"/>
      <dgm:spPr/>
    </dgm:pt>
    <dgm:pt modelId="{86E80F0E-2DD6-4CC0-85CF-4E9D96C96872}" type="pres">
      <dgm:prSet presAssocID="{C2F0150A-2401-4273-A7FD-2996F5FF054E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arning"/>
        </a:ext>
      </dgm:extLst>
    </dgm:pt>
    <dgm:pt modelId="{8DC4443E-D9D6-4558-92E8-16DD16B4CB52}" type="pres">
      <dgm:prSet presAssocID="{C2F0150A-2401-4273-A7FD-2996F5FF054E}" presName="spaceRect" presStyleCnt="0"/>
      <dgm:spPr/>
    </dgm:pt>
    <dgm:pt modelId="{C7C92B3D-60BD-4469-95BD-0B04A4859F56}" type="pres">
      <dgm:prSet presAssocID="{C2F0150A-2401-4273-A7FD-2996F5FF054E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1C769727-D4A9-497F-8376-1E26BCD16B3E}" type="presOf" srcId="{C2F0150A-2401-4273-A7FD-2996F5FF054E}" destId="{C7C92B3D-60BD-4469-95BD-0B04A4859F56}" srcOrd="0" destOrd="0" presId="urn:microsoft.com/office/officeart/2018/2/layout/IconLabelList"/>
    <dgm:cxn modelId="{08264F45-5196-465E-80F5-B1458022B453}" srcId="{11791670-CFBA-4F33-916D-8988590EBBCB}" destId="{C2F0150A-2401-4273-A7FD-2996F5FF054E}" srcOrd="2" destOrd="0" parTransId="{01A33597-846B-4CCC-8BF6-3011FFA2B368}" sibTransId="{F8D2D9AA-B191-4A66-A4E9-27F5335186E2}"/>
    <dgm:cxn modelId="{E035D848-D4EA-4307-B67B-AE7FA2C83736}" srcId="{11791670-CFBA-4F33-916D-8988590EBBCB}" destId="{02A16F3A-CF7A-48F8-9FAD-7677E2D43D6E}" srcOrd="1" destOrd="0" parTransId="{9FC23D35-B615-444B-8F6D-30E6F19622B2}" sibTransId="{929B8A27-E886-4E3D-B539-757FDF837256}"/>
    <dgm:cxn modelId="{4EBB5554-1F7A-45DF-9212-1C17E825F2A4}" type="presOf" srcId="{11791670-CFBA-4F33-916D-8988590EBBCB}" destId="{18EC4410-603E-4304-B21F-DF1CD5582739}" srcOrd="0" destOrd="0" presId="urn:microsoft.com/office/officeart/2018/2/layout/IconLabelList"/>
    <dgm:cxn modelId="{FF5DAF87-C210-4930-9C57-25F7A145226A}" type="presOf" srcId="{02A16F3A-CF7A-48F8-9FAD-7677E2D43D6E}" destId="{F2879A7F-A7C2-4203-8C52-6CF448DC2B9E}" srcOrd="0" destOrd="0" presId="urn:microsoft.com/office/officeart/2018/2/layout/IconLabelList"/>
    <dgm:cxn modelId="{C8D231A7-069F-49A8-9614-27CDC081AB99}" srcId="{11791670-CFBA-4F33-916D-8988590EBBCB}" destId="{534404B9-E68D-40F3-85DC-65AED8C0335E}" srcOrd="0" destOrd="0" parTransId="{D4BA5E7F-ADFE-4598-8C4A-782E6C21CF43}" sibTransId="{81EB0D0F-3997-4062-86C7-386A0495FFEC}"/>
    <dgm:cxn modelId="{172183E1-88D7-4E47-9D0F-3694A1099442}" type="presOf" srcId="{534404B9-E68D-40F3-85DC-65AED8C0335E}" destId="{51D63DAF-36AC-4466-8663-48D36DE986A3}" srcOrd="0" destOrd="0" presId="urn:microsoft.com/office/officeart/2018/2/layout/IconLabelList"/>
    <dgm:cxn modelId="{77DDCF41-EE7B-426F-A6A9-4878AD70E3BE}" type="presParOf" srcId="{18EC4410-603E-4304-B21F-DF1CD5582739}" destId="{5E1635FC-A991-4997-AE4C-F2EE2DAC8E7C}" srcOrd="0" destOrd="0" presId="urn:microsoft.com/office/officeart/2018/2/layout/IconLabelList"/>
    <dgm:cxn modelId="{A33BF448-89E2-4237-8943-F2B60BD0EE27}" type="presParOf" srcId="{5E1635FC-A991-4997-AE4C-F2EE2DAC8E7C}" destId="{2F47B21A-B67C-4D2F-B2E5-B00ED88CA0AD}" srcOrd="0" destOrd="0" presId="urn:microsoft.com/office/officeart/2018/2/layout/IconLabelList"/>
    <dgm:cxn modelId="{7A8ACF7B-AF22-4C53-8A62-347ACD2591EC}" type="presParOf" srcId="{5E1635FC-A991-4997-AE4C-F2EE2DAC8E7C}" destId="{B6A43A55-1B9C-4400-B92D-3B9FAF5063BA}" srcOrd="1" destOrd="0" presId="urn:microsoft.com/office/officeart/2018/2/layout/IconLabelList"/>
    <dgm:cxn modelId="{487AA783-FE68-4179-8C77-8576B3BBFC8C}" type="presParOf" srcId="{5E1635FC-A991-4997-AE4C-F2EE2DAC8E7C}" destId="{51D63DAF-36AC-4466-8663-48D36DE986A3}" srcOrd="2" destOrd="0" presId="urn:microsoft.com/office/officeart/2018/2/layout/IconLabelList"/>
    <dgm:cxn modelId="{7E4CAE77-EC8D-4909-81C5-CA1FCBF43B00}" type="presParOf" srcId="{18EC4410-603E-4304-B21F-DF1CD5582739}" destId="{E82CB2B3-6157-44AC-9300-2AE7533DA59E}" srcOrd="1" destOrd="0" presId="urn:microsoft.com/office/officeart/2018/2/layout/IconLabelList"/>
    <dgm:cxn modelId="{A8AD7856-6E50-48D7-859E-21A4171055BA}" type="presParOf" srcId="{18EC4410-603E-4304-B21F-DF1CD5582739}" destId="{F87D9371-F079-4D23-BE9D-2F35E48BA8E0}" srcOrd="2" destOrd="0" presId="urn:microsoft.com/office/officeart/2018/2/layout/IconLabelList"/>
    <dgm:cxn modelId="{A7235FB3-B4C2-4B58-AD53-9353115910A9}" type="presParOf" srcId="{F87D9371-F079-4D23-BE9D-2F35E48BA8E0}" destId="{6D635ABB-62B9-42B7-B670-59A463ADD126}" srcOrd="0" destOrd="0" presId="urn:microsoft.com/office/officeart/2018/2/layout/IconLabelList"/>
    <dgm:cxn modelId="{777ABCEF-EDBC-4250-BE8C-97740E529BA3}" type="presParOf" srcId="{F87D9371-F079-4D23-BE9D-2F35E48BA8E0}" destId="{9620876A-B906-4EE8-97EA-E8248AA79042}" srcOrd="1" destOrd="0" presId="urn:microsoft.com/office/officeart/2018/2/layout/IconLabelList"/>
    <dgm:cxn modelId="{03ED92F2-B2B0-4E4A-9466-1D6653A35E27}" type="presParOf" srcId="{F87D9371-F079-4D23-BE9D-2F35E48BA8E0}" destId="{F2879A7F-A7C2-4203-8C52-6CF448DC2B9E}" srcOrd="2" destOrd="0" presId="urn:microsoft.com/office/officeart/2018/2/layout/IconLabelList"/>
    <dgm:cxn modelId="{73351EFD-8CD0-4BD4-8863-1B197C48B812}" type="presParOf" srcId="{18EC4410-603E-4304-B21F-DF1CD5582739}" destId="{010E3047-D5DF-4460-BC74-EFF1790C1424}" srcOrd="3" destOrd="0" presId="urn:microsoft.com/office/officeart/2018/2/layout/IconLabelList"/>
    <dgm:cxn modelId="{555ED0F8-AC55-4EFB-B408-45FE7B857A7B}" type="presParOf" srcId="{18EC4410-603E-4304-B21F-DF1CD5582739}" destId="{58BB2128-BFC4-4544-97F3-C03298E3D3A9}" srcOrd="4" destOrd="0" presId="urn:microsoft.com/office/officeart/2018/2/layout/IconLabelList"/>
    <dgm:cxn modelId="{CF9F2DAE-C9B7-4E93-85F1-5092BCCA9E08}" type="presParOf" srcId="{58BB2128-BFC4-4544-97F3-C03298E3D3A9}" destId="{86E80F0E-2DD6-4CC0-85CF-4E9D96C96872}" srcOrd="0" destOrd="0" presId="urn:microsoft.com/office/officeart/2018/2/layout/IconLabelList"/>
    <dgm:cxn modelId="{2E1B16DC-109B-404F-AFAD-E5931DF5AD64}" type="presParOf" srcId="{58BB2128-BFC4-4544-97F3-C03298E3D3A9}" destId="{8DC4443E-D9D6-4558-92E8-16DD16B4CB52}" srcOrd="1" destOrd="0" presId="urn:microsoft.com/office/officeart/2018/2/layout/IconLabelList"/>
    <dgm:cxn modelId="{C67E61D2-AA4B-47B1-BC4D-37FADAFBD415}" type="presParOf" srcId="{58BB2128-BFC4-4544-97F3-C03298E3D3A9}" destId="{C7C92B3D-60BD-4469-95BD-0B04A4859F56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409D59C-B5E2-4BAF-8E6C-D84FE97FD33E}" type="doc">
      <dgm:prSet loTypeId="urn:microsoft.com/office/officeart/2018/2/layout/IconLabelDescriptionList" loCatId="icon" qsTypeId="urn:microsoft.com/office/officeart/2005/8/quickstyle/simple4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9F2785F3-4B18-4501-B9E3-C11B99D66B17}">
      <dgm:prSet custT="1"/>
      <dgm:spPr/>
      <dgm:t>
        <a:bodyPr/>
        <a:lstStyle/>
        <a:p>
          <a:pPr algn="ctr">
            <a:lnSpc>
              <a:spcPct val="100000"/>
            </a:lnSpc>
            <a:defRPr b="1"/>
          </a:pPr>
          <a:r>
            <a:rPr lang="en-GB" sz="1800" b="0" dirty="0">
              <a:solidFill>
                <a:srgbClr val="454A52"/>
              </a:solidFill>
              <a:latin typeface="Arial" panose="020B0604020202020204" pitchFamily="34" charset="0"/>
              <a:cs typeface="Arial" panose="020B0604020202020204" pitchFamily="34" charset="0"/>
            </a:rPr>
            <a:t>Horizontally and </a:t>
          </a:r>
          <a:br>
            <a:rPr lang="en-GB" sz="1800" b="0" dirty="0">
              <a:solidFill>
                <a:srgbClr val="454A52"/>
              </a:solidFill>
              <a:latin typeface="Arial" panose="020B0604020202020204" pitchFamily="34" charset="0"/>
              <a:cs typeface="Arial" panose="020B0604020202020204" pitchFamily="34" charset="0"/>
            </a:rPr>
          </a:br>
          <a:r>
            <a:rPr lang="en-GB" sz="1800" b="0" dirty="0">
              <a:solidFill>
                <a:srgbClr val="454A52"/>
              </a:solidFill>
              <a:latin typeface="Arial" panose="020B0604020202020204" pitchFamily="34" charset="0"/>
              <a:cs typeface="Arial" panose="020B0604020202020204" pitchFamily="34" charset="0"/>
            </a:rPr>
            <a:t>vertically</a:t>
          </a:r>
          <a:endParaRPr lang="en-US" sz="1800" b="0" dirty="0">
            <a:solidFill>
              <a:srgbClr val="454A52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E6FA4692-9201-44F1-A37D-FDFDA36455F4}" type="parTrans" cxnId="{E20DFAFC-CA45-418A-B4EE-9DB45AA302DC}">
      <dgm:prSet/>
      <dgm:spPr/>
      <dgm:t>
        <a:bodyPr/>
        <a:lstStyle/>
        <a:p>
          <a:endParaRPr lang="en-US"/>
        </a:p>
      </dgm:t>
    </dgm:pt>
    <dgm:pt modelId="{820F1C90-6C3B-42B4-9AD4-14D0372530CB}" type="sibTrans" cxnId="{E20DFAFC-CA45-418A-B4EE-9DB45AA302DC}">
      <dgm:prSet/>
      <dgm:spPr/>
      <dgm:t>
        <a:bodyPr/>
        <a:lstStyle/>
        <a:p>
          <a:endParaRPr lang="en-US"/>
        </a:p>
      </dgm:t>
    </dgm:pt>
    <dgm:pt modelId="{14124A8C-992D-4F37-AA82-EC6EC8CB6D07}">
      <dgm:prSet custT="1"/>
      <dgm:spPr/>
      <dgm:t>
        <a:bodyPr/>
        <a:lstStyle/>
        <a:p>
          <a:pPr algn="ctr">
            <a:lnSpc>
              <a:spcPct val="100000"/>
            </a:lnSpc>
            <a:defRPr b="1"/>
          </a:pPr>
          <a:r>
            <a:rPr lang="en-GB" sz="1800" b="0" i="0" dirty="0">
              <a:solidFill>
                <a:srgbClr val="454A52"/>
              </a:solidFill>
              <a:latin typeface="Arial" panose="020B0604020202020204" pitchFamily="34" charset="0"/>
              <a:cs typeface="Arial" panose="020B0604020202020204" pitchFamily="34" charset="0"/>
            </a:rPr>
            <a:t>Realistic </a:t>
          </a:r>
          <a:br>
            <a:rPr lang="en-GB" sz="1800" b="0" i="0" dirty="0">
              <a:solidFill>
                <a:srgbClr val="454A52"/>
              </a:solidFill>
              <a:latin typeface="Arial" panose="020B0604020202020204" pitchFamily="34" charset="0"/>
              <a:cs typeface="Arial" panose="020B0604020202020204" pitchFamily="34" charset="0"/>
            </a:rPr>
          </a:br>
          <a:r>
            <a:rPr lang="en-GB" sz="1800" b="0" i="0" dirty="0">
              <a:solidFill>
                <a:srgbClr val="454A52"/>
              </a:solidFill>
              <a:latin typeface="Arial" panose="020B0604020202020204" pitchFamily="34" charset="0"/>
              <a:cs typeface="Arial" panose="020B0604020202020204" pitchFamily="34" charset="0"/>
            </a:rPr>
            <a:t>user paths</a:t>
          </a:r>
          <a:endParaRPr lang="en-US" sz="1800" b="0" i="0" dirty="0">
            <a:solidFill>
              <a:srgbClr val="454A52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A188103D-4A33-4483-989B-3494861D76F3}" type="parTrans" cxnId="{F174999C-3EAF-49BC-8332-B68158ACB3D2}">
      <dgm:prSet/>
      <dgm:spPr/>
      <dgm:t>
        <a:bodyPr/>
        <a:lstStyle/>
        <a:p>
          <a:endParaRPr lang="en-US"/>
        </a:p>
      </dgm:t>
    </dgm:pt>
    <dgm:pt modelId="{9B6096FA-E2EB-460F-80AF-83A03D11AF91}" type="sibTrans" cxnId="{F174999C-3EAF-49BC-8332-B68158ACB3D2}">
      <dgm:prSet/>
      <dgm:spPr/>
      <dgm:t>
        <a:bodyPr/>
        <a:lstStyle/>
        <a:p>
          <a:endParaRPr lang="en-US"/>
        </a:p>
      </dgm:t>
    </dgm:pt>
    <dgm:pt modelId="{3E6F45D6-2779-41FC-832E-E0F281FB1893}">
      <dgm:prSet custT="1"/>
      <dgm:spPr/>
      <dgm:t>
        <a:bodyPr/>
        <a:lstStyle/>
        <a:p>
          <a:pPr algn="ctr">
            <a:lnSpc>
              <a:spcPct val="100000"/>
            </a:lnSpc>
            <a:defRPr b="1"/>
          </a:pPr>
          <a:r>
            <a:rPr lang="en-GB" sz="1800" b="0" dirty="0">
              <a:solidFill>
                <a:srgbClr val="454A52"/>
              </a:solidFill>
              <a:latin typeface="Arial" panose="020B0604020202020204" pitchFamily="34" charset="0"/>
              <a:cs typeface="Arial" panose="020B0604020202020204" pitchFamily="34" charset="0"/>
            </a:rPr>
            <a:t>Use </a:t>
          </a:r>
          <a:r>
            <a:rPr lang="en-GB" sz="1800" b="0" dirty="0" err="1">
              <a:solidFill>
                <a:srgbClr val="454A52"/>
              </a:solidFill>
              <a:latin typeface="Arial" panose="020B0604020202020204" pitchFamily="34" charset="0"/>
              <a:cs typeface="Arial" panose="020B0604020202020204" pitchFamily="34" charset="0"/>
            </a:rPr>
            <a:t>profvis</a:t>
          </a:r>
          <a:r>
            <a:rPr lang="en-GB" sz="1800" b="0" dirty="0">
              <a:solidFill>
                <a:srgbClr val="454A52"/>
              </a:solidFill>
              <a:latin typeface="Arial" panose="020B0604020202020204" pitchFamily="34" charset="0"/>
              <a:cs typeface="Arial" panose="020B0604020202020204" pitchFamily="34" charset="0"/>
            </a:rPr>
            <a:t> and </a:t>
          </a:r>
          <a:br>
            <a:rPr lang="en-GB" sz="1800" b="0" dirty="0">
              <a:solidFill>
                <a:srgbClr val="454A52"/>
              </a:solidFill>
              <a:latin typeface="Arial" panose="020B0604020202020204" pitchFamily="34" charset="0"/>
              <a:cs typeface="Arial" panose="020B0604020202020204" pitchFamily="34" charset="0"/>
            </a:rPr>
          </a:br>
          <a:r>
            <a:rPr lang="en-GB" sz="1800" b="0" dirty="0" err="1">
              <a:solidFill>
                <a:srgbClr val="454A52"/>
              </a:solidFill>
              <a:latin typeface="Arial" panose="020B0604020202020204" pitchFamily="34" charset="0"/>
              <a:cs typeface="Arial" panose="020B0604020202020204" pitchFamily="34" charset="0"/>
            </a:rPr>
            <a:t>shinyloadtest</a:t>
          </a:r>
          <a:endParaRPr lang="en-US" sz="1800" b="0" dirty="0">
            <a:solidFill>
              <a:srgbClr val="454A52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A29D4A7D-A4D2-44D8-B9D1-D391263A3035}" type="parTrans" cxnId="{AE975C95-A690-4877-AF5E-FAF719DCF15A}">
      <dgm:prSet/>
      <dgm:spPr/>
      <dgm:t>
        <a:bodyPr/>
        <a:lstStyle/>
        <a:p>
          <a:endParaRPr lang="en-US"/>
        </a:p>
      </dgm:t>
    </dgm:pt>
    <dgm:pt modelId="{B4A9311B-B47C-4AA4-A9A0-0F77F55EF3AD}" type="sibTrans" cxnId="{AE975C95-A690-4877-AF5E-FAF719DCF15A}">
      <dgm:prSet/>
      <dgm:spPr/>
      <dgm:t>
        <a:bodyPr/>
        <a:lstStyle/>
        <a:p>
          <a:endParaRPr lang="en-US"/>
        </a:p>
      </dgm:t>
    </dgm:pt>
    <dgm:pt modelId="{5507C692-5ACA-4546-81B2-201CB74D0A9D}" type="pres">
      <dgm:prSet presAssocID="{4409D59C-B5E2-4BAF-8E6C-D84FE97FD33E}" presName="root" presStyleCnt="0">
        <dgm:presLayoutVars>
          <dgm:dir/>
          <dgm:resizeHandles val="exact"/>
        </dgm:presLayoutVars>
      </dgm:prSet>
      <dgm:spPr/>
    </dgm:pt>
    <dgm:pt modelId="{217B2C96-3A13-4F54-B627-EADFF0680340}" type="pres">
      <dgm:prSet presAssocID="{9F2785F3-4B18-4501-B9E3-C11B99D66B17}" presName="compNode" presStyleCnt="0"/>
      <dgm:spPr/>
    </dgm:pt>
    <dgm:pt modelId="{935E0ED5-C0A6-4CF1-9338-50D0F91B22DE}" type="pres">
      <dgm:prSet presAssocID="{9F2785F3-4B18-4501-B9E3-C11B99D66B17}" presName="iconRect" presStyleLbl="node1" presStyleIdx="0" presStyleCnt="3" custLinFactNeighborX="97548" custLinFactNeighborY="256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791791F9-57F4-43C5-99BE-6FD757578199}" type="pres">
      <dgm:prSet presAssocID="{9F2785F3-4B18-4501-B9E3-C11B99D66B17}" presName="iconSpace" presStyleCnt="0"/>
      <dgm:spPr/>
    </dgm:pt>
    <dgm:pt modelId="{D598D060-588E-4F19-B446-ABCE9FAA1A24}" type="pres">
      <dgm:prSet presAssocID="{9F2785F3-4B18-4501-B9E3-C11B99D66B17}" presName="parTx" presStyleLbl="revTx" presStyleIdx="0" presStyleCnt="6" custLinFactNeighborY="55910">
        <dgm:presLayoutVars>
          <dgm:chMax val="0"/>
          <dgm:chPref val="0"/>
        </dgm:presLayoutVars>
      </dgm:prSet>
      <dgm:spPr/>
    </dgm:pt>
    <dgm:pt modelId="{54A75E0C-ADAB-422E-91F9-982A4D003FB7}" type="pres">
      <dgm:prSet presAssocID="{9F2785F3-4B18-4501-B9E3-C11B99D66B17}" presName="txSpace" presStyleCnt="0"/>
      <dgm:spPr/>
    </dgm:pt>
    <dgm:pt modelId="{6DE5826B-5A18-427A-AC7C-A19B45B89D30}" type="pres">
      <dgm:prSet presAssocID="{9F2785F3-4B18-4501-B9E3-C11B99D66B17}" presName="desTx" presStyleLbl="revTx" presStyleIdx="1" presStyleCnt="6">
        <dgm:presLayoutVars/>
      </dgm:prSet>
      <dgm:spPr/>
    </dgm:pt>
    <dgm:pt modelId="{4399890A-24D8-43DF-B4A0-439954B6722E}" type="pres">
      <dgm:prSet presAssocID="{820F1C90-6C3B-42B4-9AD4-14D0372530CB}" presName="sibTrans" presStyleCnt="0"/>
      <dgm:spPr/>
    </dgm:pt>
    <dgm:pt modelId="{5033A174-D4B7-4FB3-B69F-445F898A21C3}" type="pres">
      <dgm:prSet presAssocID="{14124A8C-992D-4F37-AA82-EC6EC8CB6D07}" presName="compNode" presStyleCnt="0"/>
      <dgm:spPr/>
    </dgm:pt>
    <dgm:pt modelId="{CA280651-E405-404D-8B25-0BCA734EA3A8}" type="pres">
      <dgm:prSet presAssocID="{14124A8C-992D-4F37-AA82-EC6EC8CB6D07}" presName="iconRect" presStyleLbl="node1" presStyleIdx="1" presStyleCnt="3" custLinFactNeighborX="92857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E4581118-AE4E-4889-8EAA-C8E518543891}" type="pres">
      <dgm:prSet presAssocID="{14124A8C-992D-4F37-AA82-EC6EC8CB6D07}" presName="iconSpace" presStyleCnt="0"/>
      <dgm:spPr/>
    </dgm:pt>
    <dgm:pt modelId="{2B7AD112-6FFD-48F7-ADCC-4907D6A2B0A6}" type="pres">
      <dgm:prSet presAssocID="{14124A8C-992D-4F37-AA82-EC6EC8CB6D07}" presName="parTx" presStyleLbl="revTx" presStyleIdx="2" presStyleCnt="6" custLinFactNeighborY="55910">
        <dgm:presLayoutVars>
          <dgm:chMax val="0"/>
          <dgm:chPref val="0"/>
        </dgm:presLayoutVars>
      </dgm:prSet>
      <dgm:spPr/>
    </dgm:pt>
    <dgm:pt modelId="{DD265210-86C1-4A91-8853-062341107EA6}" type="pres">
      <dgm:prSet presAssocID="{14124A8C-992D-4F37-AA82-EC6EC8CB6D07}" presName="txSpace" presStyleCnt="0"/>
      <dgm:spPr/>
    </dgm:pt>
    <dgm:pt modelId="{A6D528A9-A573-432E-A879-FFD64DE1C67C}" type="pres">
      <dgm:prSet presAssocID="{14124A8C-992D-4F37-AA82-EC6EC8CB6D07}" presName="desTx" presStyleLbl="revTx" presStyleIdx="3" presStyleCnt="6">
        <dgm:presLayoutVars/>
      </dgm:prSet>
      <dgm:spPr/>
    </dgm:pt>
    <dgm:pt modelId="{D5D4F6DF-CA6C-4D29-8CA3-4A247A586953}" type="pres">
      <dgm:prSet presAssocID="{9B6096FA-E2EB-460F-80AF-83A03D11AF91}" presName="sibTrans" presStyleCnt="0"/>
      <dgm:spPr/>
    </dgm:pt>
    <dgm:pt modelId="{7F96A3FE-9421-425E-9C85-23A89D195C9D}" type="pres">
      <dgm:prSet presAssocID="{3E6F45D6-2779-41FC-832E-E0F281FB1893}" presName="compNode" presStyleCnt="0"/>
      <dgm:spPr/>
    </dgm:pt>
    <dgm:pt modelId="{2CD2CB1A-8583-42A6-949B-31EFBA35FC10}" type="pres">
      <dgm:prSet presAssocID="{3E6F45D6-2779-41FC-832E-E0F281FB1893}" presName="iconRect" presStyleLbl="node1" presStyleIdx="2" presStyleCnt="3" custLinFactNeighborX="90703" custLinFactNeighborY="5990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98D34C4A-4A56-4CB8-8657-5D3894FFED28}" type="pres">
      <dgm:prSet presAssocID="{3E6F45D6-2779-41FC-832E-E0F281FB1893}" presName="iconSpace" presStyleCnt="0"/>
      <dgm:spPr/>
    </dgm:pt>
    <dgm:pt modelId="{9CB5F8BF-C026-4027-9AF6-B918AB41E179}" type="pres">
      <dgm:prSet presAssocID="{3E6F45D6-2779-41FC-832E-E0F281FB1893}" presName="parTx" presStyleLbl="revTx" presStyleIdx="4" presStyleCnt="6" custLinFactNeighborY="55910">
        <dgm:presLayoutVars>
          <dgm:chMax val="0"/>
          <dgm:chPref val="0"/>
        </dgm:presLayoutVars>
      </dgm:prSet>
      <dgm:spPr/>
    </dgm:pt>
    <dgm:pt modelId="{11FB9305-C258-4E66-ABCA-461F28B60A56}" type="pres">
      <dgm:prSet presAssocID="{3E6F45D6-2779-41FC-832E-E0F281FB1893}" presName="txSpace" presStyleCnt="0"/>
      <dgm:spPr/>
    </dgm:pt>
    <dgm:pt modelId="{ED2C08D4-C509-457E-8441-835AB36F647F}" type="pres">
      <dgm:prSet presAssocID="{3E6F45D6-2779-41FC-832E-E0F281FB1893}" presName="desTx" presStyleLbl="revTx" presStyleIdx="5" presStyleCnt="6">
        <dgm:presLayoutVars/>
      </dgm:prSet>
      <dgm:spPr/>
    </dgm:pt>
  </dgm:ptLst>
  <dgm:cxnLst>
    <dgm:cxn modelId="{F594542F-AC01-4917-A67D-5F4DE49BA129}" type="presOf" srcId="{14124A8C-992D-4F37-AA82-EC6EC8CB6D07}" destId="{2B7AD112-6FFD-48F7-ADCC-4907D6A2B0A6}" srcOrd="0" destOrd="0" presId="urn:microsoft.com/office/officeart/2018/2/layout/IconLabelDescriptionList"/>
    <dgm:cxn modelId="{69E5B732-9CF0-4498-99AF-8A12599E6AA6}" type="presOf" srcId="{3E6F45D6-2779-41FC-832E-E0F281FB1893}" destId="{9CB5F8BF-C026-4027-9AF6-B918AB41E179}" srcOrd="0" destOrd="0" presId="urn:microsoft.com/office/officeart/2018/2/layout/IconLabelDescriptionList"/>
    <dgm:cxn modelId="{AE975C95-A690-4877-AF5E-FAF719DCF15A}" srcId="{4409D59C-B5E2-4BAF-8E6C-D84FE97FD33E}" destId="{3E6F45D6-2779-41FC-832E-E0F281FB1893}" srcOrd="2" destOrd="0" parTransId="{A29D4A7D-A4D2-44D8-B9D1-D391263A3035}" sibTransId="{B4A9311B-B47C-4AA4-A9A0-0F77F55EF3AD}"/>
    <dgm:cxn modelId="{F174999C-3EAF-49BC-8332-B68158ACB3D2}" srcId="{4409D59C-B5E2-4BAF-8E6C-D84FE97FD33E}" destId="{14124A8C-992D-4F37-AA82-EC6EC8CB6D07}" srcOrd="1" destOrd="0" parTransId="{A188103D-4A33-4483-989B-3494861D76F3}" sibTransId="{9B6096FA-E2EB-460F-80AF-83A03D11AF91}"/>
    <dgm:cxn modelId="{341A66BE-7ECB-463E-A906-6B456B362ABF}" type="presOf" srcId="{4409D59C-B5E2-4BAF-8E6C-D84FE97FD33E}" destId="{5507C692-5ACA-4546-81B2-201CB74D0A9D}" srcOrd="0" destOrd="0" presId="urn:microsoft.com/office/officeart/2018/2/layout/IconLabelDescriptionList"/>
    <dgm:cxn modelId="{A0E4B5C5-3B6B-47A9-8A9A-C0FA748CCB03}" type="presOf" srcId="{9F2785F3-4B18-4501-B9E3-C11B99D66B17}" destId="{D598D060-588E-4F19-B446-ABCE9FAA1A24}" srcOrd="0" destOrd="0" presId="urn:microsoft.com/office/officeart/2018/2/layout/IconLabelDescriptionList"/>
    <dgm:cxn modelId="{E20DFAFC-CA45-418A-B4EE-9DB45AA302DC}" srcId="{4409D59C-B5E2-4BAF-8E6C-D84FE97FD33E}" destId="{9F2785F3-4B18-4501-B9E3-C11B99D66B17}" srcOrd="0" destOrd="0" parTransId="{E6FA4692-9201-44F1-A37D-FDFDA36455F4}" sibTransId="{820F1C90-6C3B-42B4-9AD4-14D0372530CB}"/>
    <dgm:cxn modelId="{0D026847-7EFC-46F8-994A-E321A9898AE2}" type="presParOf" srcId="{5507C692-5ACA-4546-81B2-201CB74D0A9D}" destId="{217B2C96-3A13-4F54-B627-EADFF0680340}" srcOrd="0" destOrd="0" presId="urn:microsoft.com/office/officeart/2018/2/layout/IconLabelDescriptionList"/>
    <dgm:cxn modelId="{DFBCBE8A-92DB-4144-B94A-0AF4F61E20A9}" type="presParOf" srcId="{217B2C96-3A13-4F54-B627-EADFF0680340}" destId="{935E0ED5-C0A6-4CF1-9338-50D0F91B22DE}" srcOrd="0" destOrd="0" presId="urn:microsoft.com/office/officeart/2018/2/layout/IconLabelDescriptionList"/>
    <dgm:cxn modelId="{53218D30-A770-4E8F-9D0C-6CAFCE23C6E8}" type="presParOf" srcId="{217B2C96-3A13-4F54-B627-EADFF0680340}" destId="{791791F9-57F4-43C5-99BE-6FD757578199}" srcOrd="1" destOrd="0" presId="urn:microsoft.com/office/officeart/2018/2/layout/IconLabelDescriptionList"/>
    <dgm:cxn modelId="{A782FD40-49B8-41F0-8A9F-10C82441FCD5}" type="presParOf" srcId="{217B2C96-3A13-4F54-B627-EADFF0680340}" destId="{D598D060-588E-4F19-B446-ABCE9FAA1A24}" srcOrd="2" destOrd="0" presId="urn:microsoft.com/office/officeart/2018/2/layout/IconLabelDescriptionList"/>
    <dgm:cxn modelId="{6E77A524-B10E-4893-B99C-BDA6DBB9712C}" type="presParOf" srcId="{217B2C96-3A13-4F54-B627-EADFF0680340}" destId="{54A75E0C-ADAB-422E-91F9-982A4D003FB7}" srcOrd="3" destOrd="0" presId="urn:microsoft.com/office/officeart/2018/2/layout/IconLabelDescriptionList"/>
    <dgm:cxn modelId="{22AC2CED-3C41-46FB-A6DC-EA86D0774701}" type="presParOf" srcId="{217B2C96-3A13-4F54-B627-EADFF0680340}" destId="{6DE5826B-5A18-427A-AC7C-A19B45B89D30}" srcOrd="4" destOrd="0" presId="urn:microsoft.com/office/officeart/2018/2/layout/IconLabelDescriptionList"/>
    <dgm:cxn modelId="{FC22A252-4EB1-4D61-834E-6D34CD15C4CA}" type="presParOf" srcId="{5507C692-5ACA-4546-81B2-201CB74D0A9D}" destId="{4399890A-24D8-43DF-B4A0-439954B6722E}" srcOrd="1" destOrd="0" presId="urn:microsoft.com/office/officeart/2018/2/layout/IconLabelDescriptionList"/>
    <dgm:cxn modelId="{657A0FE2-75D4-4612-A285-0C7C186DB70A}" type="presParOf" srcId="{5507C692-5ACA-4546-81B2-201CB74D0A9D}" destId="{5033A174-D4B7-4FB3-B69F-445F898A21C3}" srcOrd="2" destOrd="0" presId="urn:microsoft.com/office/officeart/2018/2/layout/IconLabelDescriptionList"/>
    <dgm:cxn modelId="{D0666053-8464-4010-A619-8058D198C86E}" type="presParOf" srcId="{5033A174-D4B7-4FB3-B69F-445F898A21C3}" destId="{CA280651-E405-404D-8B25-0BCA734EA3A8}" srcOrd="0" destOrd="0" presId="urn:microsoft.com/office/officeart/2018/2/layout/IconLabelDescriptionList"/>
    <dgm:cxn modelId="{B7F2E3ED-84D8-40F4-802B-4784D713F0D3}" type="presParOf" srcId="{5033A174-D4B7-4FB3-B69F-445F898A21C3}" destId="{E4581118-AE4E-4889-8EAA-C8E518543891}" srcOrd="1" destOrd="0" presId="urn:microsoft.com/office/officeart/2018/2/layout/IconLabelDescriptionList"/>
    <dgm:cxn modelId="{D1E0F95F-B4D1-4587-BCFD-A356780A84E3}" type="presParOf" srcId="{5033A174-D4B7-4FB3-B69F-445F898A21C3}" destId="{2B7AD112-6FFD-48F7-ADCC-4907D6A2B0A6}" srcOrd="2" destOrd="0" presId="urn:microsoft.com/office/officeart/2018/2/layout/IconLabelDescriptionList"/>
    <dgm:cxn modelId="{40D7F8C9-AFEC-402B-A5F0-60B0680546FC}" type="presParOf" srcId="{5033A174-D4B7-4FB3-B69F-445F898A21C3}" destId="{DD265210-86C1-4A91-8853-062341107EA6}" srcOrd="3" destOrd="0" presId="urn:microsoft.com/office/officeart/2018/2/layout/IconLabelDescriptionList"/>
    <dgm:cxn modelId="{278BF2E9-8674-4858-ADF1-7208B420989A}" type="presParOf" srcId="{5033A174-D4B7-4FB3-B69F-445F898A21C3}" destId="{A6D528A9-A573-432E-A879-FFD64DE1C67C}" srcOrd="4" destOrd="0" presId="urn:microsoft.com/office/officeart/2018/2/layout/IconLabelDescriptionList"/>
    <dgm:cxn modelId="{44DF42BE-7A84-483E-8EF5-9ABD6BE8B1AE}" type="presParOf" srcId="{5507C692-5ACA-4546-81B2-201CB74D0A9D}" destId="{D5D4F6DF-CA6C-4D29-8CA3-4A247A586953}" srcOrd="3" destOrd="0" presId="urn:microsoft.com/office/officeart/2018/2/layout/IconLabelDescriptionList"/>
    <dgm:cxn modelId="{7432047C-61EA-4145-9986-9BC6EC5F6925}" type="presParOf" srcId="{5507C692-5ACA-4546-81B2-201CB74D0A9D}" destId="{7F96A3FE-9421-425E-9C85-23A89D195C9D}" srcOrd="4" destOrd="0" presId="urn:microsoft.com/office/officeart/2018/2/layout/IconLabelDescriptionList"/>
    <dgm:cxn modelId="{D36BD473-015C-42B3-B40B-A7EFBBDF539D}" type="presParOf" srcId="{7F96A3FE-9421-425E-9C85-23A89D195C9D}" destId="{2CD2CB1A-8583-42A6-949B-31EFBA35FC10}" srcOrd="0" destOrd="0" presId="urn:microsoft.com/office/officeart/2018/2/layout/IconLabelDescriptionList"/>
    <dgm:cxn modelId="{EBF534C8-8CAE-4F51-8411-E30E8ADF0FD2}" type="presParOf" srcId="{7F96A3FE-9421-425E-9C85-23A89D195C9D}" destId="{98D34C4A-4A56-4CB8-8657-5D3894FFED28}" srcOrd="1" destOrd="0" presId="urn:microsoft.com/office/officeart/2018/2/layout/IconLabelDescriptionList"/>
    <dgm:cxn modelId="{2B7977F7-07F6-4AD2-856A-4FF4A6F17EAE}" type="presParOf" srcId="{7F96A3FE-9421-425E-9C85-23A89D195C9D}" destId="{9CB5F8BF-C026-4027-9AF6-B918AB41E179}" srcOrd="2" destOrd="0" presId="urn:microsoft.com/office/officeart/2018/2/layout/IconLabelDescriptionList"/>
    <dgm:cxn modelId="{F7CA6D13-2200-4A08-B577-7ADC75E37126}" type="presParOf" srcId="{7F96A3FE-9421-425E-9C85-23A89D195C9D}" destId="{11FB9305-C258-4E66-ABCA-461F28B60A56}" srcOrd="3" destOrd="0" presId="urn:microsoft.com/office/officeart/2018/2/layout/IconLabelDescriptionList"/>
    <dgm:cxn modelId="{04CEBDC9-4F86-4C88-B5F3-57D1ECD1D42C}" type="presParOf" srcId="{7F96A3FE-9421-425E-9C85-23A89D195C9D}" destId="{ED2C08D4-C509-457E-8441-835AB36F647F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A13DFFF-03F2-4B8A-8D80-E060465A1A8C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2" csCatId="colorful" phldr="1"/>
      <dgm:spPr/>
      <dgm:t>
        <a:bodyPr/>
        <a:lstStyle/>
        <a:p>
          <a:endParaRPr lang="en-US"/>
        </a:p>
      </dgm:t>
    </dgm:pt>
    <dgm:pt modelId="{A38EF2D6-FC16-4F9D-9ABB-70FC814FC3A6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GB" sz="1800" dirty="0">
              <a:solidFill>
                <a:srgbClr val="454A52"/>
              </a:solidFill>
            </a:rPr>
            <a:t>Writing efficient SQL </a:t>
          </a:r>
          <a:br>
            <a:rPr lang="en-GB" sz="1800" dirty="0">
              <a:solidFill>
                <a:srgbClr val="454A52"/>
              </a:solidFill>
            </a:rPr>
          </a:br>
          <a:r>
            <a:rPr lang="en-GB" sz="1800" dirty="0">
              <a:solidFill>
                <a:srgbClr val="454A52"/>
              </a:solidFill>
            </a:rPr>
            <a:t>is important</a:t>
          </a:r>
          <a:endParaRPr lang="en-US" sz="1800" dirty="0">
            <a:solidFill>
              <a:srgbClr val="454A52"/>
            </a:solidFill>
          </a:endParaRPr>
        </a:p>
      </dgm:t>
    </dgm:pt>
    <dgm:pt modelId="{8DDF9FE6-B5C1-4543-978B-DC63330E9D20}" type="parTrans" cxnId="{5966DE63-CDB7-4E4D-A2FF-FF1783E7A665}">
      <dgm:prSet/>
      <dgm:spPr/>
      <dgm:t>
        <a:bodyPr/>
        <a:lstStyle/>
        <a:p>
          <a:endParaRPr lang="en-US"/>
        </a:p>
      </dgm:t>
    </dgm:pt>
    <dgm:pt modelId="{66E0B5FB-0351-408B-91F1-50463B75B7DC}" type="sibTrans" cxnId="{5966DE63-CDB7-4E4D-A2FF-FF1783E7A665}">
      <dgm:prSet/>
      <dgm:spPr/>
      <dgm:t>
        <a:bodyPr/>
        <a:lstStyle/>
        <a:p>
          <a:endParaRPr lang="en-US"/>
        </a:p>
      </dgm:t>
    </dgm:pt>
    <dgm:pt modelId="{313880CD-1676-4474-BDF0-889B9ED6E77B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GB" sz="1800" dirty="0">
              <a:solidFill>
                <a:srgbClr val="454A52"/>
              </a:solidFill>
              <a:latin typeface="Arial" panose="020B0604020202020204" pitchFamily="34" charset="0"/>
              <a:cs typeface="Arial" panose="020B0604020202020204" pitchFamily="34" charset="0"/>
            </a:rPr>
            <a:t>Take advantage of advanced functionality</a:t>
          </a:r>
          <a:endParaRPr lang="en-US" sz="1800" dirty="0">
            <a:solidFill>
              <a:srgbClr val="454A52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F2E3D60C-A93A-4677-AEE6-4CE234880383}" type="parTrans" cxnId="{8A578971-678C-4106-A118-F05F90934617}">
      <dgm:prSet/>
      <dgm:spPr/>
      <dgm:t>
        <a:bodyPr/>
        <a:lstStyle/>
        <a:p>
          <a:endParaRPr lang="en-US"/>
        </a:p>
      </dgm:t>
    </dgm:pt>
    <dgm:pt modelId="{F569C0C2-4D82-4A20-97D2-E556BC2084C6}" type="sibTrans" cxnId="{8A578971-678C-4106-A118-F05F90934617}">
      <dgm:prSet/>
      <dgm:spPr/>
      <dgm:t>
        <a:bodyPr/>
        <a:lstStyle/>
        <a:p>
          <a:endParaRPr lang="en-US"/>
        </a:p>
      </dgm:t>
    </dgm:pt>
    <dgm:pt modelId="{43F7F97A-3573-4B39-BD65-10CEACB1696B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GB" sz="1800" dirty="0">
              <a:solidFill>
                <a:srgbClr val="454A52"/>
              </a:solidFill>
              <a:latin typeface="Arial" panose="020B0604020202020204" pitchFamily="34" charset="0"/>
              <a:cs typeface="Arial" panose="020B0604020202020204" pitchFamily="34" charset="0"/>
            </a:rPr>
            <a:t>DB functions </a:t>
          </a:r>
          <a:br>
            <a:rPr lang="en-GB" sz="1800" dirty="0">
              <a:solidFill>
                <a:srgbClr val="454A52"/>
              </a:solidFill>
              <a:latin typeface="Arial" panose="020B0604020202020204" pitchFamily="34" charset="0"/>
              <a:cs typeface="Arial" panose="020B0604020202020204" pitchFamily="34" charset="0"/>
            </a:rPr>
          </a:br>
          <a:r>
            <a:rPr lang="en-GB" sz="1800" dirty="0">
              <a:solidFill>
                <a:srgbClr val="454A52"/>
              </a:solidFill>
              <a:latin typeface="Arial" panose="020B0604020202020204" pitchFamily="34" charset="0"/>
              <a:cs typeface="Arial" panose="020B0604020202020204" pitchFamily="34" charset="0"/>
            </a:rPr>
            <a:t>simplify things</a:t>
          </a:r>
          <a:endParaRPr lang="en-US" sz="1800" dirty="0">
            <a:solidFill>
              <a:srgbClr val="454A52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81BA4DA5-169C-4A83-A0B9-B55AF1752081}" type="parTrans" cxnId="{BC13EAB6-D071-40CB-B27A-C29D06F6FB2E}">
      <dgm:prSet/>
      <dgm:spPr/>
      <dgm:t>
        <a:bodyPr/>
        <a:lstStyle/>
        <a:p>
          <a:endParaRPr lang="en-US"/>
        </a:p>
      </dgm:t>
    </dgm:pt>
    <dgm:pt modelId="{6B4B1B49-1FE2-431F-84FA-5D174D691139}" type="sibTrans" cxnId="{BC13EAB6-D071-40CB-B27A-C29D06F6FB2E}">
      <dgm:prSet/>
      <dgm:spPr/>
      <dgm:t>
        <a:bodyPr/>
        <a:lstStyle/>
        <a:p>
          <a:endParaRPr lang="en-US"/>
        </a:p>
      </dgm:t>
    </dgm:pt>
    <dgm:pt modelId="{AFCF0782-A3AD-4BE2-84EF-147D5F278927}" type="pres">
      <dgm:prSet presAssocID="{0A13DFFF-03F2-4B8A-8D80-E060465A1A8C}" presName="root" presStyleCnt="0">
        <dgm:presLayoutVars>
          <dgm:dir/>
          <dgm:resizeHandles val="exact"/>
        </dgm:presLayoutVars>
      </dgm:prSet>
      <dgm:spPr/>
    </dgm:pt>
    <dgm:pt modelId="{5757AC0A-556D-4309-A655-FBB6D25BDBDB}" type="pres">
      <dgm:prSet presAssocID="{313880CD-1676-4474-BDF0-889B9ED6E77B}" presName="compNode" presStyleCnt="0"/>
      <dgm:spPr/>
    </dgm:pt>
    <dgm:pt modelId="{B4E68D99-6E21-4C86-AB3C-F0F4683838A4}" type="pres">
      <dgm:prSet presAssocID="{313880CD-1676-4474-BDF0-889B9ED6E77B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auge"/>
        </a:ext>
      </dgm:extLst>
    </dgm:pt>
    <dgm:pt modelId="{C2F15025-00B5-4DBE-BBD6-11FECA0FBE3A}" type="pres">
      <dgm:prSet presAssocID="{313880CD-1676-4474-BDF0-889B9ED6E77B}" presName="spaceRect" presStyleCnt="0"/>
      <dgm:spPr/>
    </dgm:pt>
    <dgm:pt modelId="{62397874-946A-436A-8BC3-EBCAFCEFFC20}" type="pres">
      <dgm:prSet presAssocID="{313880CD-1676-4474-BDF0-889B9ED6E77B}" presName="textRect" presStyleLbl="revTx" presStyleIdx="0" presStyleCnt="3" custLinFactNeighborY="10843">
        <dgm:presLayoutVars>
          <dgm:chMax val="1"/>
          <dgm:chPref val="1"/>
        </dgm:presLayoutVars>
      </dgm:prSet>
      <dgm:spPr/>
    </dgm:pt>
    <dgm:pt modelId="{3531958A-A2DE-468E-8992-32D181A71F36}" type="pres">
      <dgm:prSet presAssocID="{F569C0C2-4D82-4A20-97D2-E556BC2084C6}" presName="sibTrans" presStyleCnt="0"/>
      <dgm:spPr/>
    </dgm:pt>
    <dgm:pt modelId="{AA5DEADF-D5DE-4A7B-BB79-A885D68ED505}" type="pres">
      <dgm:prSet presAssocID="{43F7F97A-3573-4B39-BD65-10CEACB1696B}" presName="compNode" presStyleCnt="0"/>
      <dgm:spPr/>
    </dgm:pt>
    <dgm:pt modelId="{0764D707-1CDB-476B-BA88-BF0EF324E0B2}" type="pres">
      <dgm:prSet presAssocID="{43F7F97A-3573-4B39-BD65-10CEACB1696B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ye"/>
        </a:ext>
      </dgm:extLst>
    </dgm:pt>
    <dgm:pt modelId="{28E0FD01-CB08-45C8-A8C8-283F1762C1AA}" type="pres">
      <dgm:prSet presAssocID="{43F7F97A-3573-4B39-BD65-10CEACB1696B}" presName="spaceRect" presStyleCnt="0"/>
      <dgm:spPr/>
    </dgm:pt>
    <dgm:pt modelId="{0E5B47F8-5958-41A3-B02E-7391EEDB6BEA}" type="pres">
      <dgm:prSet presAssocID="{43F7F97A-3573-4B39-BD65-10CEACB1696B}" presName="textRect" presStyleLbl="revTx" presStyleIdx="1" presStyleCnt="3" custLinFactNeighborY="10843">
        <dgm:presLayoutVars>
          <dgm:chMax val="1"/>
          <dgm:chPref val="1"/>
        </dgm:presLayoutVars>
      </dgm:prSet>
      <dgm:spPr/>
    </dgm:pt>
    <dgm:pt modelId="{EA4B548F-2F1F-42A6-A886-092A14F32731}" type="pres">
      <dgm:prSet presAssocID="{6B4B1B49-1FE2-431F-84FA-5D174D691139}" presName="sibTrans" presStyleCnt="0"/>
      <dgm:spPr/>
    </dgm:pt>
    <dgm:pt modelId="{D2A6D870-42FA-4F64-A401-FCA01F7AFE1B}" type="pres">
      <dgm:prSet presAssocID="{A38EF2D6-FC16-4F9D-9ABB-70FC814FC3A6}" presName="compNode" presStyleCnt="0"/>
      <dgm:spPr/>
    </dgm:pt>
    <dgm:pt modelId="{FC0074C0-4013-4D62-9FDB-1D54902C7626}" type="pres">
      <dgm:prSet presAssocID="{A38EF2D6-FC16-4F9D-9ABB-70FC814FC3A6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D2B37F4B-33A3-4E5F-A6AD-1B9EA1D76357}" type="pres">
      <dgm:prSet presAssocID="{A38EF2D6-FC16-4F9D-9ABB-70FC814FC3A6}" presName="spaceRect" presStyleCnt="0"/>
      <dgm:spPr/>
    </dgm:pt>
    <dgm:pt modelId="{30606226-A008-49E8-AA97-C0CAC5CF763B}" type="pres">
      <dgm:prSet presAssocID="{A38EF2D6-FC16-4F9D-9ABB-70FC814FC3A6}" presName="textRect" presStyleLbl="revTx" presStyleIdx="2" presStyleCnt="3" custLinFactNeighborY="10843">
        <dgm:presLayoutVars>
          <dgm:chMax val="1"/>
          <dgm:chPref val="1"/>
        </dgm:presLayoutVars>
      </dgm:prSet>
      <dgm:spPr/>
    </dgm:pt>
  </dgm:ptLst>
  <dgm:cxnLst>
    <dgm:cxn modelId="{212C4117-164B-436D-910B-513AE839D84D}" type="presOf" srcId="{313880CD-1676-4474-BDF0-889B9ED6E77B}" destId="{62397874-946A-436A-8BC3-EBCAFCEFFC20}" srcOrd="0" destOrd="0" presId="urn:microsoft.com/office/officeart/2018/2/layout/IconLabelList"/>
    <dgm:cxn modelId="{5966DE63-CDB7-4E4D-A2FF-FF1783E7A665}" srcId="{0A13DFFF-03F2-4B8A-8D80-E060465A1A8C}" destId="{A38EF2D6-FC16-4F9D-9ABB-70FC814FC3A6}" srcOrd="2" destOrd="0" parTransId="{8DDF9FE6-B5C1-4543-978B-DC63330E9D20}" sibTransId="{66E0B5FB-0351-408B-91F1-50463B75B7DC}"/>
    <dgm:cxn modelId="{8A578971-678C-4106-A118-F05F90934617}" srcId="{0A13DFFF-03F2-4B8A-8D80-E060465A1A8C}" destId="{313880CD-1676-4474-BDF0-889B9ED6E77B}" srcOrd="0" destOrd="0" parTransId="{F2E3D60C-A93A-4677-AEE6-4CE234880383}" sibTransId="{F569C0C2-4D82-4A20-97D2-E556BC2084C6}"/>
    <dgm:cxn modelId="{BB6D2B96-C2BB-4AFF-B7AC-7641B33B2E69}" type="presOf" srcId="{43F7F97A-3573-4B39-BD65-10CEACB1696B}" destId="{0E5B47F8-5958-41A3-B02E-7391EEDB6BEA}" srcOrd="0" destOrd="0" presId="urn:microsoft.com/office/officeart/2018/2/layout/IconLabelList"/>
    <dgm:cxn modelId="{F9367F99-F684-44F8-9903-4671FB1DEC78}" type="presOf" srcId="{A38EF2D6-FC16-4F9D-9ABB-70FC814FC3A6}" destId="{30606226-A008-49E8-AA97-C0CAC5CF763B}" srcOrd="0" destOrd="0" presId="urn:microsoft.com/office/officeart/2018/2/layout/IconLabelList"/>
    <dgm:cxn modelId="{BC13EAB6-D071-40CB-B27A-C29D06F6FB2E}" srcId="{0A13DFFF-03F2-4B8A-8D80-E060465A1A8C}" destId="{43F7F97A-3573-4B39-BD65-10CEACB1696B}" srcOrd="1" destOrd="0" parTransId="{81BA4DA5-169C-4A83-A0B9-B55AF1752081}" sibTransId="{6B4B1B49-1FE2-431F-84FA-5D174D691139}"/>
    <dgm:cxn modelId="{840BDFDE-DC97-4815-BDD5-06E91A66DB6F}" type="presOf" srcId="{0A13DFFF-03F2-4B8A-8D80-E060465A1A8C}" destId="{AFCF0782-A3AD-4BE2-84EF-147D5F278927}" srcOrd="0" destOrd="0" presId="urn:microsoft.com/office/officeart/2018/2/layout/IconLabelList"/>
    <dgm:cxn modelId="{76D358E2-8345-440A-986A-65945315B567}" type="presParOf" srcId="{AFCF0782-A3AD-4BE2-84EF-147D5F278927}" destId="{5757AC0A-556D-4309-A655-FBB6D25BDBDB}" srcOrd="0" destOrd="0" presId="urn:microsoft.com/office/officeart/2018/2/layout/IconLabelList"/>
    <dgm:cxn modelId="{269D99A3-6019-4757-A881-7CD67FDEFA87}" type="presParOf" srcId="{5757AC0A-556D-4309-A655-FBB6D25BDBDB}" destId="{B4E68D99-6E21-4C86-AB3C-F0F4683838A4}" srcOrd="0" destOrd="0" presId="urn:microsoft.com/office/officeart/2018/2/layout/IconLabelList"/>
    <dgm:cxn modelId="{21C3C4FB-595C-4D66-B7FF-0313FBE07DE4}" type="presParOf" srcId="{5757AC0A-556D-4309-A655-FBB6D25BDBDB}" destId="{C2F15025-00B5-4DBE-BBD6-11FECA0FBE3A}" srcOrd="1" destOrd="0" presId="urn:microsoft.com/office/officeart/2018/2/layout/IconLabelList"/>
    <dgm:cxn modelId="{47037E92-F2D3-4EBE-90D9-48EEE08F3EA3}" type="presParOf" srcId="{5757AC0A-556D-4309-A655-FBB6D25BDBDB}" destId="{62397874-946A-436A-8BC3-EBCAFCEFFC20}" srcOrd="2" destOrd="0" presId="urn:microsoft.com/office/officeart/2018/2/layout/IconLabelList"/>
    <dgm:cxn modelId="{9016081E-7862-4945-ABD7-4D60FB649EC8}" type="presParOf" srcId="{AFCF0782-A3AD-4BE2-84EF-147D5F278927}" destId="{3531958A-A2DE-468E-8992-32D181A71F36}" srcOrd="1" destOrd="0" presId="urn:microsoft.com/office/officeart/2018/2/layout/IconLabelList"/>
    <dgm:cxn modelId="{96A369F6-38CD-4E0F-BDB0-B40C7AC9215F}" type="presParOf" srcId="{AFCF0782-A3AD-4BE2-84EF-147D5F278927}" destId="{AA5DEADF-D5DE-4A7B-BB79-A885D68ED505}" srcOrd="2" destOrd="0" presId="urn:microsoft.com/office/officeart/2018/2/layout/IconLabelList"/>
    <dgm:cxn modelId="{4613DF8D-8269-41AB-91F8-EC29715AFEA4}" type="presParOf" srcId="{AA5DEADF-D5DE-4A7B-BB79-A885D68ED505}" destId="{0764D707-1CDB-476B-BA88-BF0EF324E0B2}" srcOrd="0" destOrd="0" presId="urn:microsoft.com/office/officeart/2018/2/layout/IconLabelList"/>
    <dgm:cxn modelId="{925C6601-63B1-4369-837C-234B7F963857}" type="presParOf" srcId="{AA5DEADF-D5DE-4A7B-BB79-A885D68ED505}" destId="{28E0FD01-CB08-45C8-A8C8-283F1762C1AA}" srcOrd="1" destOrd="0" presId="urn:microsoft.com/office/officeart/2018/2/layout/IconLabelList"/>
    <dgm:cxn modelId="{CD0E16C9-6649-44A1-A510-4CAA6B9B9095}" type="presParOf" srcId="{AA5DEADF-D5DE-4A7B-BB79-A885D68ED505}" destId="{0E5B47F8-5958-41A3-B02E-7391EEDB6BEA}" srcOrd="2" destOrd="0" presId="urn:microsoft.com/office/officeart/2018/2/layout/IconLabelList"/>
    <dgm:cxn modelId="{16D49991-796F-40A3-983A-FC46EDADB8D1}" type="presParOf" srcId="{AFCF0782-A3AD-4BE2-84EF-147D5F278927}" destId="{EA4B548F-2F1F-42A6-A886-092A14F32731}" srcOrd="3" destOrd="0" presId="urn:microsoft.com/office/officeart/2018/2/layout/IconLabelList"/>
    <dgm:cxn modelId="{B48D134C-29A7-445C-A612-A448BE4304ED}" type="presParOf" srcId="{AFCF0782-A3AD-4BE2-84EF-147D5F278927}" destId="{D2A6D870-42FA-4F64-A401-FCA01F7AFE1B}" srcOrd="4" destOrd="0" presId="urn:microsoft.com/office/officeart/2018/2/layout/IconLabelList"/>
    <dgm:cxn modelId="{063E58B0-F309-498D-8A18-12E12C2FBF36}" type="presParOf" srcId="{D2A6D870-42FA-4F64-A401-FCA01F7AFE1B}" destId="{FC0074C0-4013-4D62-9FDB-1D54902C7626}" srcOrd="0" destOrd="0" presId="urn:microsoft.com/office/officeart/2018/2/layout/IconLabelList"/>
    <dgm:cxn modelId="{60E93D93-45A6-4F82-92BF-1CB1296BEEA8}" type="presParOf" srcId="{D2A6D870-42FA-4F64-A401-FCA01F7AFE1B}" destId="{D2B37F4B-33A3-4E5F-A6AD-1B9EA1D76357}" srcOrd="1" destOrd="0" presId="urn:microsoft.com/office/officeart/2018/2/layout/IconLabelList"/>
    <dgm:cxn modelId="{845A105C-47BC-4C8A-BE8B-101ADE55F533}" type="presParOf" srcId="{D2A6D870-42FA-4F64-A401-FCA01F7AFE1B}" destId="{30606226-A008-49E8-AA97-C0CAC5CF763B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DD588B06-81B9-4FB1-967B-E8D8D6460B38}" type="doc">
      <dgm:prSet loTypeId="urn:microsoft.com/office/officeart/2018/2/layout/IconLabelList" loCatId="icon" qsTypeId="urn:microsoft.com/office/officeart/2005/8/quickstyle/simple4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3BA653BD-1AA3-4996-8B92-33E8BCE5529F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GB" sz="1800" dirty="0">
              <a:solidFill>
                <a:srgbClr val="454A52"/>
              </a:solidFill>
              <a:latin typeface="Arial" panose="020B0604020202020204" pitchFamily="34" charset="0"/>
              <a:cs typeface="Arial" panose="020B0604020202020204" pitchFamily="34" charset="0"/>
            </a:rPr>
            <a:t>htmlwidgets are great for </a:t>
          </a:r>
          <a:br>
            <a:rPr lang="en-GB" sz="1800" dirty="0">
              <a:solidFill>
                <a:srgbClr val="454A52"/>
              </a:solidFill>
              <a:latin typeface="Arial" panose="020B0604020202020204" pitchFamily="34" charset="0"/>
              <a:cs typeface="Arial" panose="020B0604020202020204" pitchFamily="34" charset="0"/>
            </a:rPr>
          </a:br>
          <a:r>
            <a:rPr lang="en-GB" sz="1800" dirty="0">
              <a:solidFill>
                <a:srgbClr val="454A52"/>
              </a:solidFill>
              <a:latin typeface="Arial" panose="020B0604020202020204" pitchFamily="34" charset="0"/>
              <a:cs typeface="Arial" panose="020B0604020202020204" pitchFamily="34" charset="0"/>
            </a:rPr>
            <a:t>interacting with data</a:t>
          </a:r>
          <a:endParaRPr lang="en-US" sz="1800" dirty="0">
            <a:solidFill>
              <a:srgbClr val="454A52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5D758093-FA74-4256-8CB2-8E4AC9922D35}" type="parTrans" cxnId="{752DEBD1-F936-4E3C-868B-AF2F7351D75B}">
      <dgm:prSet/>
      <dgm:spPr/>
      <dgm:t>
        <a:bodyPr/>
        <a:lstStyle/>
        <a:p>
          <a:endParaRPr lang="en-US"/>
        </a:p>
      </dgm:t>
    </dgm:pt>
    <dgm:pt modelId="{A40E3455-0584-4443-9E38-3CB2B74D3D4A}" type="sibTrans" cxnId="{752DEBD1-F936-4E3C-868B-AF2F7351D75B}">
      <dgm:prSet/>
      <dgm:spPr/>
      <dgm:t>
        <a:bodyPr/>
        <a:lstStyle/>
        <a:p>
          <a:endParaRPr lang="en-US"/>
        </a:p>
      </dgm:t>
    </dgm:pt>
    <dgm:pt modelId="{9E13BD0D-AD54-43B1-92D7-40DF2520C694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GB" sz="1800" dirty="0">
              <a:solidFill>
                <a:srgbClr val="454A52"/>
              </a:solidFill>
              <a:latin typeface="Arial" panose="020B0604020202020204" pitchFamily="34" charset="0"/>
              <a:cs typeface="Arial" panose="020B0604020202020204" pitchFamily="34" charset="0"/>
            </a:rPr>
            <a:t>Use careful timing to decide when/what loaded from the DB functions</a:t>
          </a:r>
          <a:endParaRPr lang="en-US" sz="1800" dirty="0">
            <a:solidFill>
              <a:srgbClr val="454A52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B948EB1A-760A-4084-A141-980F48007013}" type="parTrans" cxnId="{AAE5935B-C186-49E9-91FF-74CB1932F3A8}">
      <dgm:prSet/>
      <dgm:spPr/>
      <dgm:t>
        <a:bodyPr/>
        <a:lstStyle/>
        <a:p>
          <a:endParaRPr lang="en-US"/>
        </a:p>
      </dgm:t>
    </dgm:pt>
    <dgm:pt modelId="{A3024CFC-679F-4D10-9CCD-F840F320D655}" type="sibTrans" cxnId="{AAE5935B-C186-49E9-91FF-74CB1932F3A8}">
      <dgm:prSet/>
      <dgm:spPr/>
      <dgm:t>
        <a:bodyPr/>
        <a:lstStyle/>
        <a:p>
          <a:endParaRPr lang="en-US"/>
        </a:p>
      </dgm:t>
    </dgm:pt>
    <dgm:pt modelId="{FFEEED27-37AC-45F3-BF10-A21C9241E171}" type="pres">
      <dgm:prSet presAssocID="{DD588B06-81B9-4FB1-967B-E8D8D6460B38}" presName="root" presStyleCnt="0">
        <dgm:presLayoutVars>
          <dgm:dir/>
          <dgm:resizeHandles val="exact"/>
        </dgm:presLayoutVars>
      </dgm:prSet>
      <dgm:spPr/>
    </dgm:pt>
    <dgm:pt modelId="{1A3A6A42-E685-4FE8-B444-7A006047651C}" type="pres">
      <dgm:prSet presAssocID="{9E13BD0D-AD54-43B1-92D7-40DF2520C694}" presName="compNode" presStyleCnt="0"/>
      <dgm:spPr/>
    </dgm:pt>
    <dgm:pt modelId="{647A8E3E-E2B5-421D-A4C4-63C1881BD686}" type="pres">
      <dgm:prSet presAssocID="{9E13BD0D-AD54-43B1-92D7-40DF2520C694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A825002D-FC53-44E5-8233-B52815CEA127}" type="pres">
      <dgm:prSet presAssocID="{9E13BD0D-AD54-43B1-92D7-40DF2520C694}" presName="spaceRect" presStyleCnt="0"/>
      <dgm:spPr/>
    </dgm:pt>
    <dgm:pt modelId="{570EC244-5DEF-4ACE-BEA6-7F10AA798119}" type="pres">
      <dgm:prSet presAssocID="{9E13BD0D-AD54-43B1-92D7-40DF2520C694}" presName="textRect" presStyleLbl="revTx" presStyleIdx="0" presStyleCnt="2" custLinFactNeighborX="12493">
        <dgm:presLayoutVars>
          <dgm:chMax val="1"/>
          <dgm:chPref val="1"/>
        </dgm:presLayoutVars>
      </dgm:prSet>
      <dgm:spPr/>
    </dgm:pt>
    <dgm:pt modelId="{42AD90E2-57FC-4C7E-A093-C5ED169406A6}" type="pres">
      <dgm:prSet presAssocID="{A3024CFC-679F-4D10-9CCD-F840F320D655}" presName="sibTrans" presStyleCnt="0"/>
      <dgm:spPr/>
    </dgm:pt>
    <dgm:pt modelId="{43F096C4-4AEF-4369-9155-6E59978F27E7}" type="pres">
      <dgm:prSet presAssocID="{3BA653BD-1AA3-4996-8B92-33E8BCE5529F}" presName="compNode" presStyleCnt="0"/>
      <dgm:spPr/>
    </dgm:pt>
    <dgm:pt modelId="{FA02982F-D167-4865-AD94-621D7F7688A9}" type="pres">
      <dgm:prSet presAssocID="{3BA653BD-1AA3-4996-8B92-33E8BCE5529F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humbs Up Sign"/>
        </a:ext>
      </dgm:extLst>
    </dgm:pt>
    <dgm:pt modelId="{A5625143-6019-471E-B8AF-69BD0613E8F0}" type="pres">
      <dgm:prSet presAssocID="{3BA653BD-1AA3-4996-8B92-33E8BCE5529F}" presName="spaceRect" presStyleCnt="0"/>
      <dgm:spPr/>
    </dgm:pt>
    <dgm:pt modelId="{F7871BED-509C-401B-A3ED-CA998BCE834F}" type="pres">
      <dgm:prSet presAssocID="{3BA653BD-1AA3-4996-8B92-33E8BCE5529F}" presName="textRect" presStyleLbl="revTx" presStyleIdx="1" presStyleCnt="2" custScaleX="80428" custLinFactNeighborX="-4278">
        <dgm:presLayoutVars>
          <dgm:chMax val="1"/>
          <dgm:chPref val="1"/>
        </dgm:presLayoutVars>
      </dgm:prSet>
      <dgm:spPr/>
    </dgm:pt>
  </dgm:ptLst>
  <dgm:cxnLst>
    <dgm:cxn modelId="{AAE5935B-C186-49E9-91FF-74CB1932F3A8}" srcId="{DD588B06-81B9-4FB1-967B-E8D8D6460B38}" destId="{9E13BD0D-AD54-43B1-92D7-40DF2520C694}" srcOrd="0" destOrd="0" parTransId="{B948EB1A-760A-4084-A141-980F48007013}" sibTransId="{A3024CFC-679F-4D10-9CCD-F840F320D655}"/>
    <dgm:cxn modelId="{5414CB89-1B23-439E-8B6A-BE5430734C2E}" type="presOf" srcId="{DD588B06-81B9-4FB1-967B-E8D8D6460B38}" destId="{FFEEED27-37AC-45F3-BF10-A21C9241E171}" srcOrd="0" destOrd="0" presId="urn:microsoft.com/office/officeart/2018/2/layout/IconLabelList"/>
    <dgm:cxn modelId="{540097AB-825F-48D5-A993-B87D0A527AE5}" type="presOf" srcId="{3BA653BD-1AA3-4996-8B92-33E8BCE5529F}" destId="{F7871BED-509C-401B-A3ED-CA998BCE834F}" srcOrd="0" destOrd="0" presId="urn:microsoft.com/office/officeart/2018/2/layout/IconLabelList"/>
    <dgm:cxn modelId="{7CEE9FCF-1AF7-40B4-872F-E1D840C849C5}" type="presOf" srcId="{9E13BD0D-AD54-43B1-92D7-40DF2520C694}" destId="{570EC244-5DEF-4ACE-BEA6-7F10AA798119}" srcOrd="0" destOrd="0" presId="urn:microsoft.com/office/officeart/2018/2/layout/IconLabelList"/>
    <dgm:cxn modelId="{752DEBD1-F936-4E3C-868B-AF2F7351D75B}" srcId="{DD588B06-81B9-4FB1-967B-E8D8D6460B38}" destId="{3BA653BD-1AA3-4996-8B92-33E8BCE5529F}" srcOrd="1" destOrd="0" parTransId="{5D758093-FA74-4256-8CB2-8E4AC9922D35}" sibTransId="{A40E3455-0584-4443-9E38-3CB2B74D3D4A}"/>
    <dgm:cxn modelId="{4AC26685-C6C2-4039-8EC3-1EA884E7A853}" type="presParOf" srcId="{FFEEED27-37AC-45F3-BF10-A21C9241E171}" destId="{1A3A6A42-E685-4FE8-B444-7A006047651C}" srcOrd="0" destOrd="0" presId="urn:microsoft.com/office/officeart/2018/2/layout/IconLabelList"/>
    <dgm:cxn modelId="{4B2F7893-318C-46E1-BD3D-EAA7F64B03D5}" type="presParOf" srcId="{1A3A6A42-E685-4FE8-B444-7A006047651C}" destId="{647A8E3E-E2B5-421D-A4C4-63C1881BD686}" srcOrd="0" destOrd="0" presId="urn:microsoft.com/office/officeart/2018/2/layout/IconLabelList"/>
    <dgm:cxn modelId="{2BCD08FB-5496-410A-8CFF-9415447AC711}" type="presParOf" srcId="{1A3A6A42-E685-4FE8-B444-7A006047651C}" destId="{A825002D-FC53-44E5-8233-B52815CEA127}" srcOrd="1" destOrd="0" presId="urn:microsoft.com/office/officeart/2018/2/layout/IconLabelList"/>
    <dgm:cxn modelId="{AEA70304-A1F5-49B9-8179-F566CE3F1BBC}" type="presParOf" srcId="{1A3A6A42-E685-4FE8-B444-7A006047651C}" destId="{570EC244-5DEF-4ACE-BEA6-7F10AA798119}" srcOrd="2" destOrd="0" presId="urn:microsoft.com/office/officeart/2018/2/layout/IconLabelList"/>
    <dgm:cxn modelId="{58EAD289-6E16-452E-B07C-21D0A7EFE4F8}" type="presParOf" srcId="{FFEEED27-37AC-45F3-BF10-A21C9241E171}" destId="{42AD90E2-57FC-4C7E-A093-C5ED169406A6}" srcOrd="1" destOrd="0" presId="urn:microsoft.com/office/officeart/2018/2/layout/IconLabelList"/>
    <dgm:cxn modelId="{915B369F-2FB0-4519-A8DD-3F132CCF6889}" type="presParOf" srcId="{FFEEED27-37AC-45F3-BF10-A21C9241E171}" destId="{43F096C4-4AEF-4369-9155-6E59978F27E7}" srcOrd="2" destOrd="0" presId="urn:microsoft.com/office/officeart/2018/2/layout/IconLabelList"/>
    <dgm:cxn modelId="{4825D3D7-629B-408D-B92C-68610D0A996B}" type="presParOf" srcId="{43F096C4-4AEF-4369-9155-6E59978F27E7}" destId="{FA02982F-D167-4865-AD94-621D7F7688A9}" srcOrd="0" destOrd="0" presId="urn:microsoft.com/office/officeart/2018/2/layout/IconLabelList"/>
    <dgm:cxn modelId="{8C533FC7-6A48-4F4C-BFE2-005B0749DD57}" type="presParOf" srcId="{43F096C4-4AEF-4369-9155-6E59978F27E7}" destId="{A5625143-6019-471E-B8AF-69BD0613E8F0}" srcOrd="1" destOrd="0" presId="urn:microsoft.com/office/officeart/2018/2/layout/IconLabelList"/>
    <dgm:cxn modelId="{7D156293-F69E-4E50-A931-1923CA373A77}" type="presParOf" srcId="{43F096C4-4AEF-4369-9155-6E59978F27E7}" destId="{F7871BED-509C-401B-A3ED-CA998BCE834F}" srcOrd="2" destOrd="0" presId="urn:microsoft.com/office/officeart/2018/2/layout/IconLabelList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C9D8D9-C996-B84B-8B90-6DDF764B4AEA}">
      <dsp:nvSpPr>
        <dsp:cNvPr id="0" name=""/>
        <dsp:cNvSpPr/>
      </dsp:nvSpPr>
      <dsp:spPr>
        <a:xfrm>
          <a:off x="2846973" y="468"/>
          <a:ext cx="1433927" cy="1433927"/>
        </a:xfrm>
        <a:prstGeom prst="ellipse">
          <a:avLst/>
        </a:prstGeom>
        <a:solidFill>
          <a:srgbClr val="EC8C5C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Clinic</a:t>
          </a:r>
        </a:p>
      </dsp:txBody>
      <dsp:txXfrm>
        <a:off x="3056967" y="210462"/>
        <a:ext cx="1013939" cy="1013939"/>
      </dsp:txXfrm>
    </dsp:sp>
    <dsp:sp modelId="{A209C973-5F07-CD40-9393-0B4CEAAD3985}">
      <dsp:nvSpPr>
        <dsp:cNvPr id="0" name=""/>
        <dsp:cNvSpPr/>
      </dsp:nvSpPr>
      <dsp:spPr>
        <a:xfrm rot="2160000">
          <a:off x="4235888" y="1102595"/>
          <a:ext cx="382459" cy="483950"/>
        </a:xfrm>
        <a:prstGeom prst="rightArrow">
          <a:avLst>
            <a:gd name="adj1" fmla="val 60000"/>
            <a:gd name="adj2" fmla="val 50000"/>
          </a:avLst>
        </a:prstGeom>
        <a:solidFill>
          <a:srgbClr val="C9E5F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000" kern="1200"/>
        </a:p>
      </dsp:txBody>
      <dsp:txXfrm>
        <a:off x="4246845" y="1165664"/>
        <a:ext cx="267721" cy="290370"/>
      </dsp:txXfrm>
    </dsp:sp>
    <dsp:sp modelId="{6B5DFB28-5724-444B-B0EA-0854A9AF74C2}">
      <dsp:nvSpPr>
        <dsp:cNvPr id="0" name=""/>
        <dsp:cNvSpPr/>
      </dsp:nvSpPr>
      <dsp:spPr>
        <a:xfrm>
          <a:off x="4590850" y="1267469"/>
          <a:ext cx="1433927" cy="1433927"/>
        </a:xfrm>
        <a:prstGeom prst="ellipse">
          <a:avLst/>
        </a:prstGeom>
        <a:solidFill>
          <a:srgbClr val="EC8C5C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 dirty="0">
              <a:latin typeface="Arial" panose="020B0604020202020204" pitchFamily="34" charset="0"/>
              <a:cs typeface="Arial" panose="020B0604020202020204" pitchFamily="34" charset="0"/>
            </a:rPr>
            <a:t>UK Biobank</a:t>
          </a:r>
        </a:p>
      </dsp:txBody>
      <dsp:txXfrm>
        <a:off x="4800844" y="1477463"/>
        <a:ext cx="1013939" cy="1013939"/>
      </dsp:txXfrm>
    </dsp:sp>
    <dsp:sp modelId="{3A4B8770-4BDE-3B4C-9363-6A3C05797B6A}">
      <dsp:nvSpPr>
        <dsp:cNvPr id="0" name=""/>
        <dsp:cNvSpPr/>
      </dsp:nvSpPr>
      <dsp:spPr>
        <a:xfrm rot="6480000">
          <a:off x="4786878" y="2757188"/>
          <a:ext cx="382459" cy="483950"/>
        </a:xfrm>
        <a:prstGeom prst="rightArrow">
          <a:avLst>
            <a:gd name="adj1" fmla="val 60000"/>
            <a:gd name="adj2" fmla="val 50000"/>
          </a:avLst>
        </a:prstGeom>
        <a:solidFill>
          <a:srgbClr val="C9E5F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000" kern="1200"/>
        </a:p>
      </dsp:txBody>
      <dsp:txXfrm rot="10800000">
        <a:off x="4861975" y="2799417"/>
        <a:ext cx="267721" cy="290370"/>
      </dsp:txXfrm>
    </dsp:sp>
    <dsp:sp modelId="{7C6E1CEF-7533-2B4A-A72E-09BA9C826576}">
      <dsp:nvSpPr>
        <dsp:cNvPr id="0" name=""/>
        <dsp:cNvSpPr/>
      </dsp:nvSpPr>
      <dsp:spPr>
        <a:xfrm>
          <a:off x="3924748" y="3317520"/>
          <a:ext cx="1433927" cy="1433927"/>
        </a:xfrm>
        <a:prstGeom prst="ellipse">
          <a:avLst/>
        </a:prstGeom>
        <a:solidFill>
          <a:srgbClr val="EC8C5C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 dirty="0"/>
            <a:t>Illumina</a:t>
          </a:r>
        </a:p>
      </dsp:txBody>
      <dsp:txXfrm>
        <a:off x="4134742" y="3527514"/>
        <a:ext cx="1013939" cy="1013939"/>
      </dsp:txXfrm>
    </dsp:sp>
    <dsp:sp modelId="{72B0A5F5-6972-E049-AE88-F0776AFF6BF1}">
      <dsp:nvSpPr>
        <dsp:cNvPr id="0" name=""/>
        <dsp:cNvSpPr/>
      </dsp:nvSpPr>
      <dsp:spPr>
        <a:xfrm rot="10800000">
          <a:off x="3383531" y="3792508"/>
          <a:ext cx="382459" cy="483950"/>
        </a:xfrm>
        <a:prstGeom prst="rightArrow">
          <a:avLst>
            <a:gd name="adj1" fmla="val 60000"/>
            <a:gd name="adj2" fmla="val 50000"/>
          </a:avLst>
        </a:prstGeom>
        <a:solidFill>
          <a:srgbClr val="C9E5F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000" kern="1200"/>
        </a:p>
      </dsp:txBody>
      <dsp:txXfrm rot="10800000">
        <a:off x="3498269" y="3889298"/>
        <a:ext cx="267721" cy="290370"/>
      </dsp:txXfrm>
    </dsp:sp>
    <dsp:sp modelId="{EFD49F7E-84ED-094B-B18F-DA37A684ABE7}">
      <dsp:nvSpPr>
        <dsp:cNvPr id="0" name=""/>
        <dsp:cNvSpPr/>
      </dsp:nvSpPr>
      <dsp:spPr>
        <a:xfrm>
          <a:off x="1769198" y="3317520"/>
          <a:ext cx="1433927" cy="1433927"/>
        </a:xfrm>
        <a:prstGeom prst="ellipse">
          <a:avLst/>
        </a:prstGeom>
        <a:solidFill>
          <a:srgbClr val="EC8C5C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556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50" kern="1200" dirty="0">
              <a:latin typeface="Arial" panose="020B0604020202020204" pitchFamily="34" charset="0"/>
              <a:cs typeface="Arial" panose="020B0604020202020204" pitchFamily="34" charset="0"/>
            </a:rPr>
            <a:t>GEL Bioinformatics</a:t>
          </a:r>
        </a:p>
      </dsp:txBody>
      <dsp:txXfrm>
        <a:off x="1979192" y="3527514"/>
        <a:ext cx="1013939" cy="1013939"/>
      </dsp:txXfrm>
    </dsp:sp>
    <dsp:sp modelId="{B8C211A8-EC7D-5B48-B14D-44DC7D59828B}">
      <dsp:nvSpPr>
        <dsp:cNvPr id="0" name=""/>
        <dsp:cNvSpPr/>
      </dsp:nvSpPr>
      <dsp:spPr>
        <a:xfrm rot="15120000">
          <a:off x="1965226" y="2777778"/>
          <a:ext cx="382459" cy="483950"/>
        </a:xfrm>
        <a:prstGeom prst="rightArrow">
          <a:avLst>
            <a:gd name="adj1" fmla="val 60000"/>
            <a:gd name="adj2" fmla="val 50000"/>
          </a:avLst>
        </a:prstGeom>
        <a:solidFill>
          <a:srgbClr val="C9E5F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000" kern="1200"/>
        </a:p>
      </dsp:txBody>
      <dsp:txXfrm rot="10800000">
        <a:off x="2040323" y="2929129"/>
        <a:ext cx="267721" cy="290370"/>
      </dsp:txXfrm>
    </dsp:sp>
    <dsp:sp modelId="{DCF3FEFE-9CE3-0948-97D8-B974426C6008}">
      <dsp:nvSpPr>
        <dsp:cNvPr id="0" name=""/>
        <dsp:cNvSpPr/>
      </dsp:nvSpPr>
      <dsp:spPr>
        <a:xfrm>
          <a:off x="1103096" y="1267469"/>
          <a:ext cx="1433927" cy="1433927"/>
        </a:xfrm>
        <a:prstGeom prst="ellipse">
          <a:avLst/>
        </a:prstGeom>
        <a:solidFill>
          <a:srgbClr val="EC8C5C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556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50" kern="1200" dirty="0">
              <a:latin typeface="Arial" panose="020B0604020202020204" pitchFamily="34" charset="0"/>
              <a:cs typeface="Arial" panose="020B0604020202020204" pitchFamily="34" charset="0"/>
            </a:rPr>
            <a:t>Clinical Interpretation Partners</a:t>
          </a:r>
        </a:p>
      </dsp:txBody>
      <dsp:txXfrm>
        <a:off x="1313090" y="1477463"/>
        <a:ext cx="1013939" cy="1013939"/>
      </dsp:txXfrm>
    </dsp:sp>
    <dsp:sp modelId="{B6C16ED2-EDC6-724B-A656-4F969ABC01AD}">
      <dsp:nvSpPr>
        <dsp:cNvPr id="0" name=""/>
        <dsp:cNvSpPr/>
      </dsp:nvSpPr>
      <dsp:spPr>
        <a:xfrm rot="19440000">
          <a:off x="2492011" y="1115320"/>
          <a:ext cx="382459" cy="483950"/>
        </a:xfrm>
        <a:prstGeom prst="rightArrow">
          <a:avLst>
            <a:gd name="adj1" fmla="val 60000"/>
            <a:gd name="adj2" fmla="val 50000"/>
          </a:avLst>
        </a:prstGeom>
        <a:solidFill>
          <a:srgbClr val="C9E5F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000" kern="1200"/>
        </a:p>
      </dsp:txBody>
      <dsp:txXfrm>
        <a:off x="2502968" y="1245831"/>
        <a:ext cx="267721" cy="29037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8C9F59-4147-4905-8CC8-9CF6CF7D28B7}">
      <dsp:nvSpPr>
        <dsp:cNvPr id="0" name=""/>
        <dsp:cNvSpPr/>
      </dsp:nvSpPr>
      <dsp:spPr>
        <a:xfrm>
          <a:off x="572387" y="1370486"/>
          <a:ext cx="914367" cy="91436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9AC9841-707E-4702-9C85-729F9161398C}">
      <dsp:nvSpPr>
        <dsp:cNvPr id="0" name=""/>
        <dsp:cNvSpPr/>
      </dsp:nvSpPr>
      <dsp:spPr>
        <a:xfrm>
          <a:off x="13607" y="2593557"/>
          <a:ext cx="2031927" cy="832500"/>
        </a:xfrm>
        <a:prstGeom prst="rect">
          <a:avLst/>
        </a:prstGeom>
        <a:solidFill>
          <a:srgbClr val="FAF8F8"/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>
              <a:solidFill>
                <a:srgbClr val="454A52"/>
              </a:solidFill>
              <a:latin typeface="Arial" panose="020B0604020202020204" pitchFamily="34" charset="0"/>
              <a:cs typeface="Arial" panose="020B0604020202020204" pitchFamily="34" charset="0"/>
            </a:rPr>
            <a:t>How close are </a:t>
          </a:r>
          <a:br>
            <a:rPr lang="en-GB" sz="1400" kern="1200" dirty="0">
              <a:solidFill>
                <a:srgbClr val="454A52"/>
              </a:solidFill>
              <a:latin typeface="Arial" panose="020B0604020202020204" pitchFamily="34" charset="0"/>
              <a:cs typeface="Arial" panose="020B0604020202020204" pitchFamily="34" charset="0"/>
            </a:rPr>
          </a:br>
          <a:r>
            <a:rPr lang="en-GB" sz="1400" kern="1200" dirty="0">
              <a:solidFill>
                <a:srgbClr val="454A52"/>
              </a:solidFill>
              <a:latin typeface="Arial" panose="020B0604020202020204" pitchFamily="34" charset="0"/>
              <a:cs typeface="Arial" panose="020B0604020202020204" pitchFamily="34" charset="0"/>
            </a:rPr>
            <a:t>we to the 100,000 genomes target?</a:t>
          </a:r>
          <a:endParaRPr lang="en-US" sz="1400" kern="1200" dirty="0">
            <a:solidFill>
              <a:srgbClr val="454A52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13607" y="2593557"/>
        <a:ext cx="2031927" cy="832500"/>
      </dsp:txXfrm>
    </dsp:sp>
    <dsp:sp modelId="{3B6687DE-2DE2-4433-AE5B-814B83ADAFA6}">
      <dsp:nvSpPr>
        <dsp:cNvPr id="0" name=""/>
        <dsp:cNvSpPr/>
      </dsp:nvSpPr>
      <dsp:spPr>
        <a:xfrm>
          <a:off x="2959902" y="1370486"/>
          <a:ext cx="914367" cy="91436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E26B35E-2635-4991-9BE3-57BD16EDFB9D}">
      <dsp:nvSpPr>
        <dsp:cNvPr id="0" name=""/>
        <dsp:cNvSpPr/>
      </dsp:nvSpPr>
      <dsp:spPr>
        <a:xfrm>
          <a:off x="2401122" y="2593557"/>
          <a:ext cx="2031927" cy="83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>
              <a:solidFill>
                <a:srgbClr val="454A52"/>
              </a:solidFill>
              <a:latin typeface="Arial" panose="020B0604020202020204" pitchFamily="34" charset="0"/>
              <a:cs typeface="Arial" panose="020B0604020202020204" pitchFamily="34" charset="0"/>
            </a:rPr>
            <a:t>How many of these come from patients with cancer or rare diseases?</a:t>
          </a:r>
          <a:endParaRPr lang="en-US" sz="1400" kern="1200" dirty="0">
            <a:solidFill>
              <a:srgbClr val="454A52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2401122" y="2593557"/>
        <a:ext cx="2031927" cy="832500"/>
      </dsp:txXfrm>
    </dsp:sp>
    <dsp:sp modelId="{378878FB-C2B2-4E6D-8328-6C49C4C1EFC6}">
      <dsp:nvSpPr>
        <dsp:cNvPr id="0" name=""/>
        <dsp:cNvSpPr/>
      </dsp:nvSpPr>
      <dsp:spPr>
        <a:xfrm>
          <a:off x="5347417" y="1370486"/>
          <a:ext cx="914367" cy="91436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521E790-E237-491B-A5E6-2254ED1D34F1}">
      <dsp:nvSpPr>
        <dsp:cNvPr id="0" name=""/>
        <dsp:cNvSpPr/>
      </dsp:nvSpPr>
      <dsp:spPr>
        <a:xfrm>
          <a:off x="4788637" y="2593557"/>
          <a:ext cx="2031927" cy="83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>
              <a:solidFill>
                <a:srgbClr val="454A52"/>
              </a:solidFill>
              <a:latin typeface="Arial" panose="020B0604020202020204" pitchFamily="34" charset="0"/>
              <a:cs typeface="Arial" panose="020B0604020202020204" pitchFamily="34" charset="0"/>
            </a:rPr>
            <a:t>How do our metrics </a:t>
          </a:r>
          <a:br>
            <a:rPr lang="en-GB" sz="1400" kern="1200" dirty="0">
              <a:solidFill>
                <a:srgbClr val="454A52"/>
              </a:solidFill>
              <a:latin typeface="Arial" panose="020B0604020202020204" pitchFamily="34" charset="0"/>
              <a:cs typeface="Arial" panose="020B0604020202020204" pitchFamily="34" charset="0"/>
            </a:rPr>
          </a:br>
          <a:r>
            <a:rPr lang="en-GB" sz="1400" kern="1200" dirty="0">
              <a:solidFill>
                <a:srgbClr val="454A52"/>
              </a:solidFill>
              <a:latin typeface="Arial" panose="020B0604020202020204" pitchFamily="34" charset="0"/>
              <a:cs typeface="Arial" panose="020B0604020202020204" pitchFamily="34" charset="0"/>
            </a:rPr>
            <a:t>break down by stage of </a:t>
          </a:r>
          <a:br>
            <a:rPr lang="en-GB" sz="1400" kern="1200" dirty="0">
              <a:solidFill>
                <a:srgbClr val="454A52"/>
              </a:solidFill>
              <a:latin typeface="Arial" panose="020B0604020202020204" pitchFamily="34" charset="0"/>
              <a:cs typeface="Arial" panose="020B0604020202020204" pitchFamily="34" charset="0"/>
            </a:rPr>
          </a:br>
          <a:r>
            <a:rPr lang="en-GB" sz="1400" kern="1200" dirty="0">
              <a:solidFill>
                <a:srgbClr val="454A52"/>
              </a:solidFill>
              <a:latin typeface="Arial" panose="020B0604020202020204" pitchFamily="34" charset="0"/>
              <a:cs typeface="Arial" panose="020B0604020202020204" pitchFamily="34" charset="0"/>
            </a:rPr>
            <a:t>the process?</a:t>
          </a:r>
          <a:endParaRPr lang="en-US" sz="1400" kern="1200" dirty="0">
            <a:solidFill>
              <a:srgbClr val="454A52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4788637" y="2593557"/>
        <a:ext cx="2031927" cy="832500"/>
      </dsp:txXfrm>
    </dsp:sp>
    <dsp:sp modelId="{A59DA0F6-2175-442F-ACBC-71D0384FABC0}">
      <dsp:nvSpPr>
        <dsp:cNvPr id="0" name=""/>
        <dsp:cNvSpPr/>
      </dsp:nvSpPr>
      <dsp:spPr>
        <a:xfrm>
          <a:off x="7734932" y="1370486"/>
          <a:ext cx="914367" cy="91436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39B8D4C-76ED-4FB3-A3F3-026B1AE3B533}">
      <dsp:nvSpPr>
        <dsp:cNvPr id="0" name=""/>
        <dsp:cNvSpPr/>
      </dsp:nvSpPr>
      <dsp:spPr>
        <a:xfrm>
          <a:off x="7176152" y="2593557"/>
          <a:ext cx="2031927" cy="83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>
              <a:solidFill>
                <a:srgbClr val="454A52"/>
              </a:solidFill>
              <a:latin typeface="Arial" panose="020B0604020202020204" pitchFamily="34" charset="0"/>
              <a:cs typeface="Arial" panose="020B0604020202020204" pitchFamily="34" charset="0"/>
            </a:rPr>
            <a:t>Where are samples getting stuck in the pipeline and how does this vary by clinic?</a:t>
          </a:r>
          <a:endParaRPr lang="en-US" sz="1400" kern="1200" dirty="0">
            <a:solidFill>
              <a:srgbClr val="454A52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7176152" y="2593557"/>
        <a:ext cx="2031927" cy="8325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47B21A-B67C-4D2F-B2E5-B00ED88CA0AD}">
      <dsp:nvSpPr>
        <dsp:cNvPr id="0" name=""/>
        <dsp:cNvSpPr/>
      </dsp:nvSpPr>
      <dsp:spPr>
        <a:xfrm>
          <a:off x="792048" y="1252676"/>
          <a:ext cx="1227469" cy="122746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1D63DAF-36AC-4466-8663-48D36DE986A3}">
      <dsp:nvSpPr>
        <dsp:cNvPr id="0" name=""/>
        <dsp:cNvSpPr/>
      </dsp:nvSpPr>
      <dsp:spPr>
        <a:xfrm>
          <a:off x="41928" y="2823867"/>
          <a:ext cx="2727711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ts val="17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solidFill>
                <a:srgbClr val="454A52"/>
              </a:solidFill>
              <a:latin typeface="Arial" panose="020B0604020202020204" pitchFamily="34" charset="0"/>
              <a:cs typeface="Arial" panose="020B0604020202020204" pitchFamily="34" charset="0"/>
            </a:rPr>
            <a:t>Flag up problem </a:t>
          </a:r>
          <a:br>
            <a:rPr lang="en-GB" sz="1600" kern="1200" dirty="0">
              <a:solidFill>
                <a:srgbClr val="454A52"/>
              </a:solidFill>
              <a:latin typeface="Arial" panose="020B0604020202020204" pitchFamily="34" charset="0"/>
              <a:cs typeface="Arial" panose="020B0604020202020204" pitchFamily="34" charset="0"/>
            </a:rPr>
          </a:br>
          <a:r>
            <a:rPr lang="en-GB" sz="1600" kern="1200" dirty="0">
              <a:solidFill>
                <a:srgbClr val="454A52"/>
              </a:solidFill>
              <a:latin typeface="Arial" panose="020B0604020202020204" pitchFamily="34" charset="0"/>
              <a:cs typeface="Arial" panose="020B0604020202020204" pitchFamily="34" charset="0"/>
            </a:rPr>
            <a:t>with the sample</a:t>
          </a:r>
          <a:endParaRPr lang="en-US" sz="1600" kern="1200" dirty="0">
            <a:solidFill>
              <a:srgbClr val="454A52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41928" y="2823867"/>
        <a:ext cx="2727711" cy="720000"/>
      </dsp:txXfrm>
    </dsp:sp>
    <dsp:sp modelId="{6D635ABB-62B9-42B7-B670-59A463ADD126}">
      <dsp:nvSpPr>
        <dsp:cNvPr id="0" name=""/>
        <dsp:cNvSpPr/>
      </dsp:nvSpPr>
      <dsp:spPr>
        <a:xfrm>
          <a:off x="3997109" y="1252676"/>
          <a:ext cx="1227469" cy="122746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2879A7F-A7C2-4203-8C52-6CF448DC2B9E}">
      <dsp:nvSpPr>
        <dsp:cNvPr id="0" name=""/>
        <dsp:cNvSpPr/>
      </dsp:nvSpPr>
      <dsp:spPr>
        <a:xfrm>
          <a:off x="3246988" y="2823867"/>
          <a:ext cx="2727711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ts val="17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solidFill>
                <a:srgbClr val="454A52"/>
              </a:solidFill>
              <a:latin typeface="Arial" panose="020B0604020202020204" pitchFamily="34" charset="0"/>
              <a:cs typeface="Arial" panose="020B0604020202020204" pitchFamily="34" charset="0"/>
            </a:rPr>
            <a:t>What are the other </a:t>
          </a:r>
          <a:br>
            <a:rPr lang="en-GB" sz="1600" kern="1200" dirty="0">
              <a:solidFill>
                <a:srgbClr val="454A52"/>
              </a:solidFill>
              <a:latin typeface="Arial" panose="020B0604020202020204" pitchFamily="34" charset="0"/>
              <a:cs typeface="Arial" panose="020B0604020202020204" pitchFamily="34" charset="0"/>
            </a:rPr>
          </a:br>
          <a:r>
            <a:rPr lang="en-GB" sz="1600" kern="1200" dirty="0">
              <a:solidFill>
                <a:srgbClr val="454A52"/>
              </a:solidFill>
              <a:latin typeface="Arial" panose="020B0604020202020204" pitchFamily="34" charset="0"/>
              <a:cs typeface="Arial" panose="020B0604020202020204" pitchFamily="34" charset="0"/>
            </a:rPr>
            <a:t>related samples in the </a:t>
          </a:r>
          <a:br>
            <a:rPr lang="en-GB" sz="1600" kern="1200" dirty="0">
              <a:solidFill>
                <a:srgbClr val="454A52"/>
              </a:solidFill>
              <a:latin typeface="Arial" panose="020B0604020202020204" pitchFamily="34" charset="0"/>
              <a:cs typeface="Arial" panose="020B0604020202020204" pitchFamily="34" charset="0"/>
            </a:rPr>
          </a:br>
          <a:r>
            <a:rPr lang="en-GB" sz="1600" kern="1200" dirty="0">
              <a:solidFill>
                <a:srgbClr val="454A52"/>
              </a:solidFill>
              <a:latin typeface="Arial" panose="020B0604020202020204" pitchFamily="34" charset="0"/>
              <a:cs typeface="Arial" panose="020B0604020202020204" pitchFamily="34" charset="0"/>
            </a:rPr>
            <a:t>case hierarchy?</a:t>
          </a:r>
          <a:endParaRPr lang="en-US" sz="1600" kern="1200" dirty="0">
            <a:solidFill>
              <a:srgbClr val="454A52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3246988" y="2823867"/>
        <a:ext cx="2727711" cy="720000"/>
      </dsp:txXfrm>
    </dsp:sp>
    <dsp:sp modelId="{86E80F0E-2DD6-4CC0-85CF-4E9D96C96872}">
      <dsp:nvSpPr>
        <dsp:cNvPr id="0" name=""/>
        <dsp:cNvSpPr/>
      </dsp:nvSpPr>
      <dsp:spPr>
        <a:xfrm>
          <a:off x="7202169" y="1252676"/>
          <a:ext cx="1227469" cy="122746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7C92B3D-60BD-4469-95BD-0B04A4859F56}">
      <dsp:nvSpPr>
        <dsp:cNvPr id="0" name=""/>
        <dsp:cNvSpPr/>
      </dsp:nvSpPr>
      <dsp:spPr>
        <a:xfrm>
          <a:off x="6452048" y="2823867"/>
          <a:ext cx="2727711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ts val="17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solidFill>
                <a:srgbClr val="454A52"/>
              </a:solidFill>
              <a:latin typeface="Arial" panose="020B0604020202020204" pitchFamily="34" charset="0"/>
              <a:cs typeface="Arial" panose="020B0604020202020204" pitchFamily="34" charset="0"/>
            </a:rPr>
            <a:t>Has this sample been </a:t>
          </a:r>
          <a:br>
            <a:rPr lang="en-GB" sz="1600" kern="1200" dirty="0">
              <a:solidFill>
                <a:srgbClr val="454A52"/>
              </a:solidFill>
              <a:latin typeface="Arial" panose="020B0604020202020204" pitchFamily="34" charset="0"/>
              <a:cs typeface="Arial" panose="020B0604020202020204" pitchFamily="34" charset="0"/>
            </a:rPr>
          </a:br>
          <a:r>
            <a:rPr lang="en-GB" sz="1600" kern="1200" dirty="0">
              <a:solidFill>
                <a:srgbClr val="454A52"/>
              </a:solidFill>
              <a:latin typeface="Arial" panose="020B0604020202020204" pitchFamily="34" charset="0"/>
              <a:cs typeface="Arial" panose="020B0604020202020204" pitchFamily="34" charset="0"/>
            </a:rPr>
            <a:t>flagged before?</a:t>
          </a:r>
          <a:endParaRPr lang="en-US" sz="1600" kern="1200" dirty="0">
            <a:solidFill>
              <a:srgbClr val="454A52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6452048" y="2823867"/>
        <a:ext cx="2727711" cy="7200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5E0ED5-C0A6-4CF1-9338-50D0F91B22DE}">
      <dsp:nvSpPr>
        <dsp:cNvPr id="0" name=""/>
        <dsp:cNvSpPr/>
      </dsp:nvSpPr>
      <dsp:spPr>
        <a:xfrm>
          <a:off x="795835" y="1339934"/>
          <a:ext cx="813585" cy="81358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598D060-588E-4F19-B446-ABCE9FAA1A24}">
      <dsp:nvSpPr>
        <dsp:cNvPr id="0" name=""/>
        <dsp:cNvSpPr/>
      </dsp:nvSpPr>
      <dsp:spPr>
        <a:xfrm>
          <a:off x="2199" y="2523960"/>
          <a:ext cx="2324531" cy="533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GB" sz="1800" b="0" kern="1200" dirty="0">
              <a:solidFill>
                <a:srgbClr val="454A52"/>
              </a:solidFill>
              <a:latin typeface="Arial" panose="020B0604020202020204" pitchFamily="34" charset="0"/>
              <a:cs typeface="Arial" panose="020B0604020202020204" pitchFamily="34" charset="0"/>
            </a:rPr>
            <a:t>Horizontally and </a:t>
          </a:r>
          <a:br>
            <a:rPr lang="en-GB" sz="1800" b="0" kern="1200" dirty="0">
              <a:solidFill>
                <a:srgbClr val="454A52"/>
              </a:solidFill>
              <a:latin typeface="Arial" panose="020B0604020202020204" pitchFamily="34" charset="0"/>
              <a:cs typeface="Arial" panose="020B0604020202020204" pitchFamily="34" charset="0"/>
            </a:rPr>
          </a:br>
          <a:r>
            <a:rPr lang="en-GB" sz="1800" b="0" kern="1200" dirty="0">
              <a:solidFill>
                <a:srgbClr val="454A52"/>
              </a:solidFill>
              <a:latin typeface="Arial" panose="020B0604020202020204" pitchFamily="34" charset="0"/>
              <a:cs typeface="Arial" panose="020B0604020202020204" pitchFamily="34" charset="0"/>
            </a:rPr>
            <a:t>vertically</a:t>
          </a:r>
          <a:endParaRPr lang="en-US" sz="1800" b="0" kern="1200" dirty="0">
            <a:solidFill>
              <a:srgbClr val="454A52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2199" y="2523960"/>
        <a:ext cx="2324531" cy="533915"/>
      </dsp:txXfrm>
    </dsp:sp>
    <dsp:sp modelId="{6DE5826B-5A18-427A-AC7C-A19B45B89D30}">
      <dsp:nvSpPr>
        <dsp:cNvPr id="0" name=""/>
        <dsp:cNvSpPr/>
      </dsp:nvSpPr>
      <dsp:spPr>
        <a:xfrm>
          <a:off x="2199" y="2802533"/>
          <a:ext cx="2324531" cy="6749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A280651-E405-404D-8B25-0BCA734EA3A8}">
      <dsp:nvSpPr>
        <dsp:cNvPr id="0" name=""/>
        <dsp:cNvSpPr/>
      </dsp:nvSpPr>
      <dsp:spPr>
        <a:xfrm>
          <a:off x="3488994" y="1319049"/>
          <a:ext cx="813585" cy="81358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B7AD112-6FFD-48F7-ADCC-4907D6A2B0A6}">
      <dsp:nvSpPr>
        <dsp:cNvPr id="0" name=""/>
        <dsp:cNvSpPr/>
      </dsp:nvSpPr>
      <dsp:spPr>
        <a:xfrm>
          <a:off x="2733523" y="2523960"/>
          <a:ext cx="2324531" cy="533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GB" sz="1800" b="0" i="0" kern="1200" dirty="0">
              <a:solidFill>
                <a:srgbClr val="454A52"/>
              </a:solidFill>
              <a:latin typeface="Arial" panose="020B0604020202020204" pitchFamily="34" charset="0"/>
              <a:cs typeface="Arial" panose="020B0604020202020204" pitchFamily="34" charset="0"/>
            </a:rPr>
            <a:t>Realistic </a:t>
          </a:r>
          <a:br>
            <a:rPr lang="en-GB" sz="1800" b="0" i="0" kern="1200" dirty="0">
              <a:solidFill>
                <a:srgbClr val="454A52"/>
              </a:solidFill>
              <a:latin typeface="Arial" panose="020B0604020202020204" pitchFamily="34" charset="0"/>
              <a:cs typeface="Arial" panose="020B0604020202020204" pitchFamily="34" charset="0"/>
            </a:rPr>
          </a:br>
          <a:r>
            <a:rPr lang="en-GB" sz="1800" b="0" i="0" kern="1200" dirty="0">
              <a:solidFill>
                <a:srgbClr val="454A52"/>
              </a:solidFill>
              <a:latin typeface="Arial" panose="020B0604020202020204" pitchFamily="34" charset="0"/>
              <a:cs typeface="Arial" panose="020B0604020202020204" pitchFamily="34" charset="0"/>
            </a:rPr>
            <a:t>user paths</a:t>
          </a:r>
          <a:endParaRPr lang="en-US" sz="1800" b="0" i="0" kern="1200" dirty="0">
            <a:solidFill>
              <a:srgbClr val="454A52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2733523" y="2523960"/>
        <a:ext cx="2324531" cy="533915"/>
      </dsp:txXfrm>
    </dsp:sp>
    <dsp:sp modelId="{A6D528A9-A573-432E-A879-FFD64DE1C67C}">
      <dsp:nvSpPr>
        <dsp:cNvPr id="0" name=""/>
        <dsp:cNvSpPr/>
      </dsp:nvSpPr>
      <dsp:spPr>
        <a:xfrm>
          <a:off x="2733523" y="2802533"/>
          <a:ext cx="2324531" cy="6749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D2CB1A-8583-42A6-949B-31EFBA35FC10}">
      <dsp:nvSpPr>
        <dsp:cNvPr id="0" name=""/>
        <dsp:cNvSpPr/>
      </dsp:nvSpPr>
      <dsp:spPr>
        <a:xfrm>
          <a:off x="6202794" y="1367783"/>
          <a:ext cx="813585" cy="81358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CB5F8BF-C026-4027-9AF6-B918AB41E179}">
      <dsp:nvSpPr>
        <dsp:cNvPr id="0" name=""/>
        <dsp:cNvSpPr/>
      </dsp:nvSpPr>
      <dsp:spPr>
        <a:xfrm>
          <a:off x="5464847" y="2523960"/>
          <a:ext cx="2324531" cy="533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GB" sz="1800" b="0" kern="1200" dirty="0">
              <a:solidFill>
                <a:srgbClr val="454A52"/>
              </a:solidFill>
              <a:latin typeface="Arial" panose="020B0604020202020204" pitchFamily="34" charset="0"/>
              <a:cs typeface="Arial" panose="020B0604020202020204" pitchFamily="34" charset="0"/>
            </a:rPr>
            <a:t>Use </a:t>
          </a:r>
          <a:r>
            <a:rPr lang="en-GB" sz="1800" b="0" kern="1200" dirty="0" err="1">
              <a:solidFill>
                <a:srgbClr val="454A52"/>
              </a:solidFill>
              <a:latin typeface="Arial" panose="020B0604020202020204" pitchFamily="34" charset="0"/>
              <a:cs typeface="Arial" panose="020B0604020202020204" pitchFamily="34" charset="0"/>
            </a:rPr>
            <a:t>profvis</a:t>
          </a:r>
          <a:r>
            <a:rPr lang="en-GB" sz="1800" b="0" kern="1200" dirty="0">
              <a:solidFill>
                <a:srgbClr val="454A52"/>
              </a:solidFill>
              <a:latin typeface="Arial" panose="020B0604020202020204" pitchFamily="34" charset="0"/>
              <a:cs typeface="Arial" panose="020B0604020202020204" pitchFamily="34" charset="0"/>
            </a:rPr>
            <a:t> and </a:t>
          </a:r>
          <a:br>
            <a:rPr lang="en-GB" sz="1800" b="0" kern="1200" dirty="0">
              <a:solidFill>
                <a:srgbClr val="454A52"/>
              </a:solidFill>
              <a:latin typeface="Arial" panose="020B0604020202020204" pitchFamily="34" charset="0"/>
              <a:cs typeface="Arial" panose="020B0604020202020204" pitchFamily="34" charset="0"/>
            </a:rPr>
          </a:br>
          <a:r>
            <a:rPr lang="en-GB" sz="1800" b="0" kern="1200" dirty="0" err="1">
              <a:solidFill>
                <a:srgbClr val="454A52"/>
              </a:solidFill>
              <a:latin typeface="Arial" panose="020B0604020202020204" pitchFamily="34" charset="0"/>
              <a:cs typeface="Arial" panose="020B0604020202020204" pitchFamily="34" charset="0"/>
            </a:rPr>
            <a:t>shinyloadtest</a:t>
          </a:r>
          <a:endParaRPr lang="en-US" sz="1800" b="0" kern="1200" dirty="0">
            <a:solidFill>
              <a:srgbClr val="454A52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5464847" y="2523960"/>
        <a:ext cx="2324531" cy="533915"/>
      </dsp:txXfrm>
    </dsp:sp>
    <dsp:sp modelId="{ED2C08D4-C509-457E-8441-835AB36F647F}">
      <dsp:nvSpPr>
        <dsp:cNvPr id="0" name=""/>
        <dsp:cNvSpPr/>
      </dsp:nvSpPr>
      <dsp:spPr>
        <a:xfrm>
          <a:off x="5464847" y="2802533"/>
          <a:ext cx="2324531" cy="6749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E68D99-6E21-4C86-AB3C-F0F4683838A4}">
      <dsp:nvSpPr>
        <dsp:cNvPr id="0" name=""/>
        <dsp:cNvSpPr/>
      </dsp:nvSpPr>
      <dsp:spPr>
        <a:xfrm>
          <a:off x="792048" y="1252676"/>
          <a:ext cx="1227469" cy="122746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397874-946A-436A-8BC3-EBCAFCEFFC20}">
      <dsp:nvSpPr>
        <dsp:cNvPr id="0" name=""/>
        <dsp:cNvSpPr/>
      </dsp:nvSpPr>
      <dsp:spPr>
        <a:xfrm>
          <a:off x="41928" y="2901937"/>
          <a:ext cx="2727711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solidFill>
                <a:srgbClr val="454A52"/>
              </a:solidFill>
              <a:latin typeface="Arial" panose="020B0604020202020204" pitchFamily="34" charset="0"/>
              <a:cs typeface="Arial" panose="020B0604020202020204" pitchFamily="34" charset="0"/>
            </a:rPr>
            <a:t>Take advantage of advanced functionality</a:t>
          </a:r>
          <a:endParaRPr lang="en-US" sz="1800" kern="1200" dirty="0">
            <a:solidFill>
              <a:srgbClr val="454A52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41928" y="2901937"/>
        <a:ext cx="2727711" cy="720000"/>
      </dsp:txXfrm>
    </dsp:sp>
    <dsp:sp modelId="{0764D707-1CDB-476B-BA88-BF0EF324E0B2}">
      <dsp:nvSpPr>
        <dsp:cNvPr id="0" name=""/>
        <dsp:cNvSpPr/>
      </dsp:nvSpPr>
      <dsp:spPr>
        <a:xfrm>
          <a:off x="3997109" y="1252676"/>
          <a:ext cx="1227469" cy="122746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5B47F8-5958-41A3-B02E-7391EEDB6BEA}">
      <dsp:nvSpPr>
        <dsp:cNvPr id="0" name=""/>
        <dsp:cNvSpPr/>
      </dsp:nvSpPr>
      <dsp:spPr>
        <a:xfrm>
          <a:off x="3246988" y="2901937"/>
          <a:ext cx="2727711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solidFill>
                <a:srgbClr val="454A52"/>
              </a:solidFill>
              <a:latin typeface="Arial" panose="020B0604020202020204" pitchFamily="34" charset="0"/>
              <a:cs typeface="Arial" panose="020B0604020202020204" pitchFamily="34" charset="0"/>
            </a:rPr>
            <a:t>DB functions </a:t>
          </a:r>
          <a:br>
            <a:rPr lang="en-GB" sz="1800" kern="1200" dirty="0">
              <a:solidFill>
                <a:srgbClr val="454A52"/>
              </a:solidFill>
              <a:latin typeface="Arial" panose="020B0604020202020204" pitchFamily="34" charset="0"/>
              <a:cs typeface="Arial" panose="020B0604020202020204" pitchFamily="34" charset="0"/>
            </a:rPr>
          </a:br>
          <a:r>
            <a:rPr lang="en-GB" sz="1800" kern="1200" dirty="0">
              <a:solidFill>
                <a:srgbClr val="454A52"/>
              </a:solidFill>
              <a:latin typeface="Arial" panose="020B0604020202020204" pitchFamily="34" charset="0"/>
              <a:cs typeface="Arial" panose="020B0604020202020204" pitchFamily="34" charset="0"/>
            </a:rPr>
            <a:t>simplify things</a:t>
          </a:r>
          <a:endParaRPr lang="en-US" sz="1800" kern="1200" dirty="0">
            <a:solidFill>
              <a:srgbClr val="454A52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3246988" y="2901937"/>
        <a:ext cx="2727711" cy="720000"/>
      </dsp:txXfrm>
    </dsp:sp>
    <dsp:sp modelId="{FC0074C0-4013-4D62-9FDB-1D54902C7626}">
      <dsp:nvSpPr>
        <dsp:cNvPr id="0" name=""/>
        <dsp:cNvSpPr/>
      </dsp:nvSpPr>
      <dsp:spPr>
        <a:xfrm>
          <a:off x="7202169" y="1252676"/>
          <a:ext cx="1227469" cy="122746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606226-A008-49E8-AA97-C0CAC5CF763B}">
      <dsp:nvSpPr>
        <dsp:cNvPr id="0" name=""/>
        <dsp:cNvSpPr/>
      </dsp:nvSpPr>
      <dsp:spPr>
        <a:xfrm>
          <a:off x="6452048" y="2901937"/>
          <a:ext cx="2727711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solidFill>
                <a:srgbClr val="454A52"/>
              </a:solidFill>
            </a:rPr>
            <a:t>Writing efficient SQL </a:t>
          </a:r>
          <a:br>
            <a:rPr lang="en-GB" sz="1800" kern="1200" dirty="0">
              <a:solidFill>
                <a:srgbClr val="454A52"/>
              </a:solidFill>
            </a:rPr>
          </a:br>
          <a:r>
            <a:rPr lang="en-GB" sz="1800" kern="1200" dirty="0">
              <a:solidFill>
                <a:srgbClr val="454A52"/>
              </a:solidFill>
            </a:rPr>
            <a:t>is important</a:t>
          </a:r>
          <a:endParaRPr lang="en-US" sz="1800" kern="1200" dirty="0">
            <a:solidFill>
              <a:srgbClr val="454A52"/>
            </a:solidFill>
          </a:endParaRPr>
        </a:p>
      </dsp:txBody>
      <dsp:txXfrm>
        <a:off x="6452048" y="2901937"/>
        <a:ext cx="2727711" cy="72000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7A8E3E-E2B5-421D-A4C4-63C1881BD686}">
      <dsp:nvSpPr>
        <dsp:cNvPr id="0" name=""/>
        <dsp:cNvSpPr/>
      </dsp:nvSpPr>
      <dsp:spPr>
        <a:xfrm>
          <a:off x="1228812" y="872796"/>
          <a:ext cx="1873125" cy="187312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70EC244-5DEF-4ACE-BEA6-7F10AA798119}">
      <dsp:nvSpPr>
        <dsp:cNvPr id="0" name=""/>
        <dsp:cNvSpPr/>
      </dsp:nvSpPr>
      <dsp:spPr>
        <a:xfrm>
          <a:off x="604146" y="3203747"/>
          <a:ext cx="4162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solidFill>
                <a:srgbClr val="454A52"/>
              </a:solidFill>
              <a:latin typeface="Arial" panose="020B0604020202020204" pitchFamily="34" charset="0"/>
              <a:cs typeface="Arial" panose="020B0604020202020204" pitchFamily="34" charset="0"/>
            </a:rPr>
            <a:t>Use careful timing to decide when/what loaded from the DB functions</a:t>
          </a:r>
          <a:endParaRPr lang="en-US" sz="1800" kern="1200" dirty="0">
            <a:solidFill>
              <a:srgbClr val="454A52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604146" y="3203747"/>
        <a:ext cx="4162500" cy="720000"/>
      </dsp:txXfrm>
    </dsp:sp>
    <dsp:sp modelId="{FA02982F-D167-4865-AD94-621D7F7688A9}">
      <dsp:nvSpPr>
        <dsp:cNvPr id="0" name=""/>
        <dsp:cNvSpPr/>
      </dsp:nvSpPr>
      <dsp:spPr>
        <a:xfrm>
          <a:off x="6119750" y="872796"/>
          <a:ext cx="1873125" cy="187312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7871BED-509C-401B-A3ED-CA998BCE834F}">
      <dsp:nvSpPr>
        <dsp:cNvPr id="0" name=""/>
        <dsp:cNvSpPr/>
      </dsp:nvSpPr>
      <dsp:spPr>
        <a:xfrm>
          <a:off x="5204333" y="3203747"/>
          <a:ext cx="334781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solidFill>
                <a:srgbClr val="454A52"/>
              </a:solidFill>
              <a:latin typeface="Arial" panose="020B0604020202020204" pitchFamily="34" charset="0"/>
              <a:cs typeface="Arial" panose="020B0604020202020204" pitchFamily="34" charset="0"/>
            </a:rPr>
            <a:t>htmlwidgets are great for </a:t>
          </a:r>
          <a:br>
            <a:rPr lang="en-GB" sz="1800" kern="1200" dirty="0">
              <a:solidFill>
                <a:srgbClr val="454A52"/>
              </a:solidFill>
              <a:latin typeface="Arial" panose="020B0604020202020204" pitchFamily="34" charset="0"/>
              <a:cs typeface="Arial" panose="020B0604020202020204" pitchFamily="34" charset="0"/>
            </a:rPr>
          </a:br>
          <a:r>
            <a:rPr lang="en-GB" sz="1800" kern="1200" dirty="0">
              <a:solidFill>
                <a:srgbClr val="454A52"/>
              </a:solidFill>
              <a:latin typeface="Arial" panose="020B0604020202020204" pitchFamily="34" charset="0"/>
              <a:cs typeface="Arial" panose="020B0604020202020204" pitchFamily="34" charset="0"/>
            </a:rPr>
            <a:t>interacting with data</a:t>
          </a:r>
          <a:endParaRPr lang="en-US" sz="1800" kern="1200" dirty="0">
            <a:solidFill>
              <a:srgbClr val="454A52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5204333" y="3203747"/>
        <a:ext cx="3347815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E7F9C7-F1F9-4CD2-93E1-FEBDC1A48848}" type="datetimeFigureOut">
              <a:rPr lang="en-GB" smtClean="0"/>
              <a:t>17/01/2019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46188" y="1143000"/>
            <a:ext cx="43656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71D41C-369C-4319-8A67-C025D9871E1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71146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71D41C-369C-4319-8A67-C025D9871E14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48605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71D41C-369C-4319-8A67-C025D9871E14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95367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71D41C-369C-4319-8A67-C025D9871E14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4302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71D41C-369C-4319-8A67-C025D9871E14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62646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71D41C-369C-4319-8A67-C025D9871E14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58621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71D41C-369C-4319-8A67-C025D9871E14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15057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71D41C-369C-4319-8A67-C025D9871E14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38586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71D41C-369C-4319-8A67-C025D9871E14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86888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71D41C-369C-4319-8A67-C025D9871E14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38980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71D41C-369C-4319-8A67-C025D9871E14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39919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71D41C-369C-4319-8A67-C025D9871E14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16787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71D41C-369C-4319-8A67-C025D9871E14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546740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71D41C-369C-4319-8A67-C025D9871E14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27417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71D41C-369C-4319-8A67-C025D9871E14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19796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71D41C-369C-4319-8A67-C025D9871E14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35137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71D41C-369C-4319-8A67-C025D9871E14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98171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71D41C-369C-4319-8A67-C025D9871E14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69804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71D41C-369C-4319-8A67-C025D9871E14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13829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71D41C-369C-4319-8A67-C025D9871E14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77682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71D41C-369C-4319-8A67-C025D9871E14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93185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454A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0687F727-F5E9-E247-9174-1C9964595093}"/>
              </a:ext>
            </a:extLst>
          </p:cNvPr>
          <p:cNvSpPr txBox="1"/>
          <p:nvPr userDrawn="1"/>
        </p:nvSpPr>
        <p:spPr>
          <a:xfrm>
            <a:off x="330819" y="5072599"/>
            <a:ext cx="517416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i="0" spc="100" baseline="0" dirty="0">
                <a:solidFill>
                  <a:schemeClr val="bg1"/>
                </a:solidFill>
                <a:latin typeface="Arial Bold"/>
              </a:rPr>
              <a:t>BEAUTIFUL MEANING FROM PLAIN DATA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F9E38CA1-E4D8-A246-91FA-5633558EE00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5359" y="2415835"/>
            <a:ext cx="1370915" cy="444159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F31A1FE-784D-424B-89AD-C62E09662E5F}"/>
              </a:ext>
            </a:extLst>
          </p:cNvPr>
          <p:cNvCxnSpPr/>
          <p:nvPr userDrawn="1"/>
        </p:nvCxnSpPr>
        <p:spPr>
          <a:xfrm>
            <a:off x="395931" y="7125743"/>
            <a:ext cx="180000" cy="0"/>
          </a:xfrm>
          <a:prstGeom prst="line">
            <a:avLst/>
          </a:prstGeom>
          <a:ln w="2540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DC315A-1760-0143-967D-FC74A08F60B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9493" y="5448300"/>
            <a:ext cx="4537075" cy="1646963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4600" b="0" i="1">
                <a:solidFill>
                  <a:schemeClr val="bg1"/>
                </a:solidFill>
                <a:latin typeface="Times" pitchFamily="2" charset="0"/>
              </a:defRPr>
            </a:lvl1pPr>
            <a:lvl5pPr algn="l">
              <a:defRPr/>
            </a:lvl5pPr>
          </a:lstStyle>
          <a:p>
            <a:pPr lvl="0"/>
            <a:r>
              <a:rPr lang="en-US" dirty="0"/>
              <a:t>Document</a:t>
            </a:r>
            <a:br>
              <a:rPr lang="en-US" dirty="0"/>
            </a:br>
            <a:r>
              <a:rPr lang="en-US" dirty="0"/>
              <a:t>Name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02BDFB4-4B93-D648-AFD4-ECC3183191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3144" b="-3700"/>
          <a:stretch/>
        </p:blipFill>
        <p:spPr>
          <a:xfrm>
            <a:off x="4866568" y="60080"/>
            <a:ext cx="5753100" cy="417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9150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">
    <p:bg>
      <p:bgPr>
        <a:solidFill>
          <a:srgbClr val="FA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019D79E-A150-BD49-B14D-B9317CB15E6C}"/>
              </a:ext>
            </a:extLst>
          </p:cNvPr>
          <p:cNvSpPr/>
          <p:nvPr userDrawn="1"/>
        </p:nvSpPr>
        <p:spPr>
          <a:xfrm>
            <a:off x="0" y="0"/>
            <a:ext cx="10691813" cy="1499016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64F2118C-9F8E-344E-A2EC-9A8C6197813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2200" y="2867695"/>
            <a:ext cx="4884377" cy="3510620"/>
          </a:xfrm>
        </p:spPr>
        <p:txBody>
          <a:bodyPr/>
          <a:lstStyle>
            <a:lvl1pPr marL="0" marR="0" indent="0" algn="l" defTabSz="1007943" rtl="0" eaLnBrk="1" fontAlgn="auto" latinLnBrk="0" hangingPunct="1">
              <a:lnSpc>
                <a:spcPct val="120000"/>
              </a:lnSpc>
              <a:spcBef>
                <a:spcPts val="1102"/>
              </a:spcBef>
              <a:spcAft>
                <a:spcPts val="1800"/>
              </a:spcAft>
              <a:buClrTx/>
              <a:buSzTx/>
              <a:buFont typeface="Arial" panose="020B0604020202020204" pitchFamily="34" charset="0"/>
              <a:buNone/>
              <a:tabLst/>
              <a:defRPr lang="en-GB" sz="1800" b="0" kern="1200" smtClean="0">
                <a:solidFill>
                  <a:srgbClr val="454A52"/>
                </a:solidFill>
                <a:effectLst/>
                <a:latin typeface="Arial Regular"/>
              </a:defRPr>
            </a:lvl1pPr>
          </a:lstStyle>
          <a:p>
            <a:pPr marL="0" marR="0" lvl="0" indent="0" algn="l" defTabSz="1007943" rtl="0" eaLnBrk="1" fontAlgn="auto" latinLnBrk="0" hangingPunct="1">
              <a:lnSpc>
                <a:spcPct val="120000"/>
              </a:lnSpc>
              <a:spcBef>
                <a:spcPts val="1102"/>
              </a:spcBef>
              <a:spcAft>
                <a:spcPts val="18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sz="1400" kern="1200" dirty="0" err="1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Iciet</a:t>
            </a:r>
            <a:r>
              <a:rPr lang="en-GB" sz="1400" kern="1200" dirty="0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 </a:t>
            </a:r>
            <a:r>
              <a:rPr lang="en-GB" sz="1400" kern="1200" dirty="0" err="1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faccaer</a:t>
            </a:r>
            <a:r>
              <a:rPr lang="en-GB" sz="1400" kern="1200" dirty="0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 </a:t>
            </a:r>
            <a:r>
              <a:rPr lang="en-GB" sz="1400" kern="1200" dirty="0" err="1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epediatio</a:t>
            </a:r>
            <a:r>
              <a:rPr lang="en-GB" sz="1400" kern="1200" dirty="0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 et </a:t>
            </a:r>
            <a:r>
              <a:rPr lang="en-GB" sz="1400" kern="1200" dirty="0" err="1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pero</a:t>
            </a:r>
            <a:r>
              <a:rPr lang="en-GB" sz="1400" kern="1200" dirty="0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 minus a vid </a:t>
            </a:r>
            <a:r>
              <a:rPr lang="en-GB" sz="1400" kern="1200" dirty="0" err="1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modis</a:t>
            </a:r>
            <a:r>
              <a:rPr lang="en-GB" sz="1400" kern="1200" dirty="0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 </a:t>
            </a:r>
            <a:r>
              <a:rPr lang="en-GB" sz="1400" kern="1200" dirty="0" err="1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veriatiis</a:t>
            </a:r>
            <a:r>
              <a:rPr lang="en-GB" sz="1400" kern="1200" dirty="0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 </a:t>
            </a:r>
            <a:r>
              <a:rPr lang="en-GB" sz="1400" kern="1200" dirty="0" err="1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aut</a:t>
            </a:r>
            <a:r>
              <a:rPr lang="en-GB" sz="1400" kern="1200" dirty="0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 et </a:t>
            </a:r>
            <a:r>
              <a:rPr lang="en-GB" sz="1400" kern="1200" dirty="0" err="1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ut</a:t>
            </a:r>
            <a:r>
              <a:rPr lang="en-GB" sz="1400" kern="1200" dirty="0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 </a:t>
            </a:r>
            <a:r>
              <a:rPr lang="en-GB" sz="1400" kern="1200" dirty="0" err="1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hitae</a:t>
            </a:r>
            <a:r>
              <a:rPr lang="en-GB" sz="1400" kern="1200" dirty="0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 cum </a:t>
            </a:r>
            <a:r>
              <a:rPr lang="en-GB" sz="1400" kern="1200" dirty="0" err="1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laborei</a:t>
            </a:r>
            <a:r>
              <a:rPr lang="en-GB" sz="1400" kern="1200" dirty="0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 </a:t>
            </a:r>
            <a:r>
              <a:rPr lang="en-GB" sz="1400" kern="1200" dirty="0" err="1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caborpo</a:t>
            </a:r>
            <a:r>
              <a:rPr lang="en-GB" sz="1400" kern="1200" dirty="0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 </a:t>
            </a:r>
            <a:r>
              <a:rPr lang="en-GB" sz="1400" kern="1200" dirty="0" err="1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reroreium</a:t>
            </a:r>
            <a:r>
              <a:rPr lang="en-GB" sz="1400" kern="1200" dirty="0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 </a:t>
            </a:r>
            <a:r>
              <a:rPr lang="en-GB" sz="1400" kern="1200" dirty="0" err="1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aut</a:t>
            </a:r>
            <a:r>
              <a:rPr lang="en-GB" sz="1400" kern="1200" dirty="0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 </a:t>
            </a:r>
            <a:r>
              <a:rPr lang="en-GB" sz="1400" kern="1200" dirty="0" err="1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abori</a:t>
            </a:r>
            <a:r>
              <a:rPr lang="en-GB" sz="1400" kern="1200" dirty="0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 </a:t>
            </a:r>
            <a:r>
              <a:rPr lang="en-GB" sz="1400" kern="1200" dirty="0" err="1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andi</a:t>
            </a:r>
            <a:r>
              <a:rPr lang="en-GB" sz="1400" kern="1200" dirty="0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 con </a:t>
            </a:r>
            <a:r>
              <a:rPr lang="en-GB" sz="1400" kern="1200" dirty="0" err="1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pra</a:t>
            </a:r>
            <a:r>
              <a:rPr lang="en-GB" sz="1400" kern="1200" dirty="0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 in </a:t>
            </a:r>
            <a:r>
              <a:rPr lang="en-GB" sz="1400" kern="1200" dirty="0" err="1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poritatio</a:t>
            </a:r>
            <a:r>
              <a:rPr lang="en-GB" sz="1400" kern="1200" dirty="0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 et </a:t>
            </a:r>
            <a:r>
              <a:rPr lang="en-GB" sz="1400" kern="1200" dirty="0" err="1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doloresed</a:t>
            </a:r>
            <a:r>
              <a:rPr lang="en-GB" sz="1400" kern="1200" dirty="0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 </a:t>
            </a:r>
            <a:r>
              <a:rPr lang="en-GB" sz="1400" kern="1200" dirty="0" err="1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magnati</a:t>
            </a:r>
            <a:r>
              <a:rPr lang="en-GB" sz="1400" kern="1200" dirty="0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 </a:t>
            </a:r>
            <a:r>
              <a:rPr lang="en-GB" sz="1400" kern="1200" dirty="0" err="1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aepelest</a:t>
            </a:r>
            <a:r>
              <a:rPr lang="en-GB" sz="1400" kern="1200" dirty="0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 </a:t>
            </a:r>
            <a:r>
              <a:rPr lang="en-GB" sz="1400" kern="1200" dirty="0" err="1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facepernam</a:t>
            </a:r>
            <a:r>
              <a:rPr lang="en-GB" sz="1400" kern="1200" dirty="0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 </a:t>
            </a:r>
            <a:r>
              <a:rPr lang="en-GB" sz="1400" kern="1200" dirty="0" err="1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fugia</a:t>
            </a:r>
            <a:r>
              <a:rPr lang="en-GB" sz="1400" kern="1200" dirty="0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 quo </a:t>
            </a:r>
            <a:r>
              <a:rPr lang="en-GB" sz="1400" kern="1200" dirty="0" err="1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odita</a:t>
            </a:r>
            <a:r>
              <a:rPr lang="en-GB" sz="1400" kern="1200" dirty="0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 </a:t>
            </a:r>
            <a:r>
              <a:rPr lang="en-GB" sz="1400" kern="1200" dirty="0" err="1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vel</a:t>
            </a:r>
            <a:r>
              <a:rPr lang="en-GB" sz="1400" kern="1200" dirty="0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 </a:t>
            </a:r>
            <a:r>
              <a:rPr lang="en-GB" sz="1400" kern="1200" dirty="0" err="1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inimod</a:t>
            </a:r>
            <a:r>
              <a:rPr lang="en-GB" sz="1400" kern="1200" dirty="0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 </a:t>
            </a:r>
            <a:r>
              <a:rPr lang="en-GB" sz="1400" kern="1200" dirty="0" err="1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quodi</a:t>
            </a:r>
            <a:r>
              <a:rPr lang="en-GB" sz="1400" kern="1200" dirty="0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 </a:t>
            </a:r>
            <a:r>
              <a:rPr lang="en-GB" sz="1400" kern="1200" dirty="0" err="1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namet</a:t>
            </a:r>
            <a:r>
              <a:rPr lang="en-GB" sz="1400" kern="1200" dirty="0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 am </a:t>
            </a:r>
            <a:r>
              <a:rPr lang="en-GB" sz="1400" kern="1200" dirty="0" err="1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eatium</a:t>
            </a:r>
            <a:r>
              <a:rPr lang="en-GB" sz="1400" kern="1200" dirty="0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 </a:t>
            </a:r>
            <a:r>
              <a:rPr lang="en-GB" sz="1400" kern="1200" dirty="0" err="1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comnis</a:t>
            </a:r>
            <a:r>
              <a:rPr lang="en-GB" sz="1400" kern="1200" dirty="0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 </a:t>
            </a:r>
            <a:r>
              <a:rPr lang="en-GB" sz="1400" kern="1200" dirty="0" err="1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nisqui</a:t>
            </a:r>
            <a:r>
              <a:rPr lang="en-GB" sz="1400" kern="1200" dirty="0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 </a:t>
            </a:r>
            <a:r>
              <a:rPr lang="en-GB" sz="1400" kern="1200" dirty="0" err="1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dolupta</a:t>
            </a:r>
            <a:r>
              <a:rPr lang="en-GB" sz="1400" kern="1200" dirty="0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 </a:t>
            </a:r>
            <a:r>
              <a:rPr lang="en-GB" sz="1400" kern="1200" dirty="0" err="1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tureper</a:t>
            </a:r>
            <a:r>
              <a:rPr lang="en-GB" sz="1400" kern="1200" dirty="0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 </a:t>
            </a:r>
            <a:r>
              <a:rPr lang="en-GB" sz="1400" kern="1200" dirty="0" err="1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feriata</a:t>
            </a:r>
            <a:r>
              <a:rPr lang="en-GB" sz="1400" kern="1200" dirty="0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 </a:t>
            </a:r>
            <a:r>
              <a:rPr lang="en-GB" sz="1400" kern="1200" dirty="0" err="1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tibera</a:t>
            </a:r>
            <a:r>
              <a:rPr lang="en-GB" sz="1400" kern="1200" dirty="0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 </a:t>
            </a:r>
            <a:r>
              <a:rPr lang="en-GB" sz="1400" kern="1200" dirty="0" err="1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sa</a:t>
            </a:r>
            <a:r>
              <a:rPr lang="en-GB" sz="1400" kern="1200" dirty="0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 </a:t>
            </a:r>
            <a:r>
              <a:rPr lang="en-GB" sz="1400" kern="1200" dirty="0" err="1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quibusdandae</a:t>
            </a:r>
            <a:r>
              <a:rPr lang="en-GB" sz="1400" kern="1200" dirty="0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 </a:t>
            </a:r>
            <a:r>
              <a:rPr lang="en-GB" sz="1400" kern="1200" dirty="0" err="1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volest</a:t>
            </a:r>
            <a:r>
              <a:rPr lang="en-GB" sz="1400" kern="1200" dirty="0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 </a:t>
            </a:r>
            <a:r>
              <a:rPr lang="en-GB" sz="1400" kern="1200" dirty="0" err="1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ilicipist</a:t>
            </a:r>
            <a:r>
              <a:rPr lang="en-GB" sz="1400" kern="1200" dirty="0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.</a:t>
            </a: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7E92BB61-B345-1C48-9125-929B9E606A3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32200" y="2441431"/>
            <a:ext cx="2305050" cy="326367"/>
          </a:xfrm>
        </p:spPr>
        <p:txBody>
          <a:bodyPr/>
          <a:lstStyle>
            <a:lvl1pPr marL="0" marR="0" indent="0" algn="l" defTabSz="1007943" rtl="0" eaLnBrk="1" fontAlgn="auto" latinLnBrk="0" hangingPunct="1">
              <a:lnSpc>
                <a:spcPct val="120000"/>
              </a:lnSpc>
              <a:spcBef>
                <a:spcPts val="1102"/>
              </a:spcBef>
              <a:spcAft>
                <a:spcPts val="1800"/>
              </a:spcAft>
              <a:buClrTx/>
              <a:buSzTx/>
              <a:buFont typeface="Arial" panose="020B0604020202020204" pitchFamily="34" charset="0"/>
              <a:buNone/>
              <a:tabLst/>
              <a:defRPr lang="en-GB" sz="1800" b="1" kern="1200" smtClean="0">
                <a:solidFill>
                  <a:srgbClr val="454A52"/>
                </a:solidFill>
                <a:effectLst/>
                <a:latin typeface="Arial Regular"/>
              </a:defRPr>
            </a:lvl1pPr>
          </a:lstStyle>
          <a:p>
            <a:pPr marL="0" marR="0" lvl="0" indent="0" algn="l" defTabSz="1007943" rtl="0" eaLnBrk="1" fontAlgn="auto" latinLnBrk="0" hangingPunct="1">
              <a:lnSpc>
                <a:spcPct val="120000"/>
              </a:lnSpc>
              <a:spcBef>
                <a:spcPts val="1102"/>
              </a:spcBef>
              <a:spcAft>
                <a:spcPts val="18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sz="1400" kern="1200" dirty="0" err="1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Iciet</a:t>
            </a:r>
            <a:r>
              <a:rPr lang="en-GB" sz="1400" kern="1200" dirty="0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 </a:t>
            </a:r>
            <a:r>
              <a:rPr lang="en-GB" sz="1400" kern="1200" dirty="0" err="1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faccaer</a:t>
            </a:r>
            <a:r>
              <a:rPr lang="en-GB" sz="1400" kern="1200" dirty="0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 </a:t>
            </a:r>
            <a:r>
              <a:rPr lang="en-GB" sz="1400" kern="1200" dirty="0" err="1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epediatio</a:t>
            </a:r>
            <a:endParaRPr lang="en-GB" sz="1400" kern="1200" dirty="0">
              <a:solidFill>
                <a:srgbClr val="454A52"/>
              </a:solidFill>
              <a:effectLst/>
              <a:latin typeface="Arial Regular"/>
              <a:ea typeface="+mn-ea"/>
              <a:cs typeface="+mn-cs"/>
            </a:endParaRP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B3F951C4-B472-5047-974A-01217012926F}"/>
              </a:ext>
            </a:extLst>
          </p:cNvPr>
          <p:cNvSpPr txBox="1">
            <a:spLocks/>
          </p:cNvSpPr>
          <p:nvPr userDrawn="1"/>
        </p:nvSpPr>
        <p:spPr>
          <a:xfrm>
            <a:off x="7990567" y="7013592"/>
            <a:ext cx="2405658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95507" rtl="0" eaLnBrk="1" latinLnBrk="0" hangingPunct="1">
              <a:defRPr sz="4800" kern="1200">
                <a:solidFill>
                  <a:srgbClr val="D1D1D4"/>
                </a:solidFill>
                <a:latin typeface="Times" pitchFamily="2" charset="0"/>
                <a:ea typeface="+mn-ea"/>
                <a:cs typeface="+mn-cs"/>
              </a:defRPr>
            </a:lvl1pPr>
            <a:lvl2pPr marL="497754" algn="l" defTabSz="995507" rtl="0" eaLnBrk="1" latinLnBrk="0" hangingPunct="1">
              <a:defRPr sz="1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5507" algn="l" defTabSz="995507" rtl="0" eaLnBrk="1" latinLnBrk="0" hangingPunct="1">
              <a:defRPr sz="1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93261" algn="l" defTabSz="995507" rtl="0" eaLnBrk="1" latinLnBrk="0" hangingPunct="1">
              <a:defRPr sz="1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91015" algn="l" defTabSz="995507" rtl="0" eaLnBrk="1" latinLnBrk="0" hangingPunct="1">
              <a:defRPr sz="1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88768" algn="l" defTabSz="995507" rtl="0" eaLnBrk="1" latinLnBrk="0" hangingPunct="1">
              <a:defRPr sz="1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86522" algn="l" defTabSz="995507" rtl="0" eaLnBrk="1" latinLnBrk="0" hangingPunct="1">
              <a:defRPr sz="1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84275" algn="l" defTabSz="995507" rtl="0" eaLnBrk="1" latinLnBrk="0" hangingPunct="1">
              <a:defRPr sz="1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82029" algn="l" defTabSz="995507" rtl="0" eaLnBrk="1" latinLnBrk="0" hangingPunct="1">
              <a:defRPr sz="1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4C54E2E-08E8-DF41-A9ED-815B7E1EC35F}" type="slidenum">
              <a:rPr lang="en-US" sz="1800" smtClean="0"/>
              <a:pPr/>
              <a:t>‹#›</a:t>
            </a:fld>
            <a:endParaRPr lang="en-US" sz="1800" dirty="0"/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6B1F3C95-613A-1441-841C-DAA7E542E56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3134" y="989752"/>
            <a:ext cx="8910808" cy="4681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800" i="1">
                <a:solidFill>
                  <a:srgbClr val="454A52"/>
                </a:solidFill>
                <a:latin typeface="Times" pitchFamily="2" charset="0"/>
              </a:defRPr>
            </a:lvl1pPr>
          </a:lstStyle>
          <a:p>
            <a:r>
              <a:rPr lang="en-US" dirty="0"/>
              <a:t>3 Columns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7CEC78A-6B71-0544-B69E-97942F43B5F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41429" y="2867695"/>
            <a:ext cx="4841823" cy="3510620"/>
          </a:xfrm>
        </p:spPr>
        <p:txBody>
          <a:bodyPr/>
          <a:lstStyle>
            <a:lvl1pPr marL="0" marR="0" indent="0" algn="l" defTabSz="1007943" rtl="0" eaLnBrk="1" fontAlgn="auto" latinLnBrk="0" hangingPunct="1">
              <a:lnSpc>
                <a:spcPct val="120000"/>
              </a:lnSpc>
              <a:spcBef>
                <a:spcPts val="1102"/>
              </a:spcBef>
              <a:spcAft>
                <a:spcPts val="1800"/>
              </a:spcAft>
              <a:buClrTx/>
              <a:buSzTx/>
              <a:buFont typeface="Arial" panose="020B0604020202020204" pitchFamily="34" charset="0"/>
              <a:buNone/>
              <a:tabLst/>
              <a:defRPr lang="en-GB" sz="1800" b="0" kern="1200" smtClean="0">
                <a:solidFill>
                  <a:srgbClr val="454A52"/>
                </a:solidFill>
                <a:effectLst/>
                <a:latin typeface="Arial Regular"/>
              </a:defRPr>
            </a:lvl1pPr>
          </a:lstStyle>
          <a:p>
            <a:pPr marL="0" marR="0" lvl="0" indent="0" algn="l" defTabSz="1007943" rtl="0" eaLnBrk="1" fontAlgn="auto" latinLnBrk="0" hangingPunct="1">
              <a:lnSpc>
                <a:spcPct val="120000"/>
              </a:lnSpc>
              <a:spcBef>
                <a:spcPts val="1102"/>
              </a:spcBef>
              <a:spcAft>
                <a:spcPts val="18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sz="1400" kern="1200" dirty="0" err="1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Iciet</a:t>
            </a:r>
            <a:r>
              <a:rPr lang="en-GB" sz="1400" kern="1200" dirty="0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 </a:t>
            </a:r>
            <a:r>
              <a:rPr lang="en-GB" sz="1400" kern="1200" dirty="0" err="1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faccaer</a:t>
            </a:r>
            <a:r>
              <a:rPr lang="en-GB" sz="1400" kern="1200" dirty="0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 </a:t>
            </a:r>
            <a:r>
              <a:rPr lang="en-GB" sz="1400" kern="1200" dirty="0" err="1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epediatio</a:t>
            </a:r>
            <a:r>
              <a:rPr lang="en-GB" sz="1400" kern="1200" dirty="0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 et </a:t>
            </a:r>
            <a:r>
              <a:rPr lang="en-GB" sz="1400" kern="1200" dirty="0" err="1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pero</a:t>
            </a:r>
            <a:r>
              <a:rPr lang="en-GB" sz="1400" kern="1200" dirty="0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 minus a vid </a:t>
            </a:r>
            <a:r>
              <a:rPr lang="en-GB" sz="1400" kern="1200" dirty="0" err="1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modis</a:t>
            </a:r>
            <a:r>
              <a:rPr lang="en-GB" sz="1400" kern="1200" dirty="0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 </a:t>
            </a:r>
            <a:r>
              <a:rPr lang="en-GB" sz="1400" kern="1200" dirty="0" err="1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veriatiis</a:t>
            </a:r>
            <a:r>
              <a:rPr lang="en-GB" sz="1400" kern="1200" dirty="0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 </a:t>
            </a:r>
            <a:r>
              <a:rPr lang="en-GB" sz="1400" kern="1200" dirty="0" err="1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aut</a:t>
            </a:r>
            <a:r>
              <a:rPr lang="en-GB" sz="1400" kern="1200" dirty="0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 et </a:t>
            </a:r>
            <a:r>
              <a:rPr lang="en-GB" sz="1400" kern="1200" dirty="0" err="1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ut</a:t>
            </a:r>
            <a:r>
              <a:rPr lang="en-GB" sz="1400" kern="1200" dirty="0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 </a:t>
            </a:r>
            <a:r>
              <a:rPr lang="en-GB" sz="1400" kern="1200" dirty="0" err="1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hitae</a:t>
            </a:r>
            <a:r>
              <a:rPr lang="en-GB" sz="1400" kern="1200" dirty="0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 cum </a:t>
            </a:r>
            <a:r>
              <a:rPr lang="en-GB" sz="1400" kern="1200" dirty="0" err="1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laborei</a:t>
            </a:r>
            <a:r>
              <a:rPr lang="en-GB" sz="1400" kern="1200" dirty="0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 </a:t>
            </a:r>
            <a:r>
              <a:rPr lang="en-GB" sz="1400" kern="1200" dirty="0" err="1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caborpo</a:t>
            </a:r>
            <a:r>
              <a:rPr lang="en-GB" sz="1400" kern="1200" dirty="0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 </a:t>
            </a:r>
            <a:r>
              <a:rPr lang="en-GB" sz="1400" kern="1200" dirty="0" err="1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reroreium</a:t>
            </a:r>
            <a:r>
              <a:rPr lang="en-GB" sz="1400" kern="1200" dirty="0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 </a:t>
            </a:r>
            <a:r>
              <a:rPr lang="en-GB" sz="1400" kern="1200" dirty="0" err="1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aut</a:t>
            </a:r>
            <a:r>
              <a:rPr lang="en-GB" sz="1400" kern="1200" dirty="0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 </a:t>
            </a:r>
            <a:r>
              <a:rPr lang="en-GB" sz="1400" kern="1200" dirty="0" err="1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abori</a:t>
            </a:r>
            <a:r>
              <a:rPr lang="en-GB" sz="1400" kern="1200" dirty="0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 </a:t>
            </a:r>
            <a:r>
              <a:rPr lang="en-GB" sz="1400" kern="1200" dirty="0" err="1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andi</a:t>
            </a:r>
            <a:r>
              <a:rPr lang="en-GB" sz="1400" kern="1200" dirty="0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 con </a:t>
            </a:r>
            <a:r>
              <a:rPr lang="en-GB" sz="1400" kern="1200" dirty="0" err="1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pra</a:t>
            </a:r>
            <a:r>
              <a:rPr lang="en-GB" sz="1400" kern="1200" dirty="0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 in </a:t>
            </a:r>
            <a:r>
              <a:rPr lang="en-GB" sz="1400" kern="1200" dirty="0" err="1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poritatio</a:t>
            </a:r>
            <a:r>
              <a:rPr lang="en-GB" sz="1400" kern="1200" dirty="0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 et </a:t>
            </a:r>
            <a:r>
              <a:rPr lang="en-GB" sz="1400" kern="1200" dirty="0" err="1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doloresed</a:t>
            </a:r>
            <a:r>
              <a:rPr lang="en-GB" sz="1400" kern="1200" dirty="0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 </a:t>
            </a:r>
            <a:r>
              <a:rPr lang="en-GB" sz="1400" kern="1200" dirty="0" err="1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magnati</a:t>
            </a:r>
            <a:r>
              <a:rPr lang="en-GB" sz="1400" kern="1200" dirty="0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 </a:t>
            </a:r>
            <a:r>
              <a:rPr lang="en-GB" sz="1400" kern="1200" dirty="0" err="1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aepelest</a:t>
            </a:r>
            <a:r>
              <a:rPr lang="en-GB" sz="1400" kern="1200" dirty="0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 </a:t>
            </a:r>
            <a:r>
              <a:rPr lang="en-GB" sz="1400" kern="1200" dirty="0" err="1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facepernam</a:t>
            </a:r>
            <a:r>
              <a:rPr lang="en-GB" sz="1400" kern="1200" dirty="0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 </a:t>
            </a:r>
            <a:r>
              <a:rPr lang="en-GB" sz="1400" kern="1200" dirty="0" err="1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fugia</a:t>
            </a:r>
            <a:r>
              <a:rPr lang="en-GB" sz="1400" kern="1200" dirty="0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 quo </a:t>
            </a:r>
            <a:r>
              <a:rPr lang="en-GB" sz="1400" kern="1200" dirty="0" err="1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odita</a:t>
            </a:r>
            <a:r>
              <a:rPr lang="en-GB" sz="1400" kern="1200" dirty="0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 </a:t>
            </a:r>
            <a:r>
              <a:rPr lang="en-GB" sz="1400" kern="1200" dirty="0" err="1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vel</a:t>
            </a:r>
            <a:r>
              <a:rPr lang="en-GB" sz="1400" kern="1200" dirty="0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 </a:t>
            </a:r>
            <a:r>
              <a:rPr lang="en-GB" sz="1400" kern="1200" dirty="0" err="1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inimod</a:t>
            </a:r>
            <a:r>
              <a:rPr lang="en-GB" sz="1400" kern="1200" dirty="0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 </a:t>
            </a:r>
            <a:r>
              <a:rPr lang="en-GB" sz="1400" kern="1200" dirty="0" err="1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quodi</a:t>
            </a:r>
            <a:r>
              <a:rPr lang="en-GB" sz="1400" kern="1200" dirty="0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 </a:t>
            </a:r>
            <a:r>
              <a:rPr lang="en-GB" sz="1400" kern="1200" dirty="0" err="1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namet</a:t>
            </a:r>
            <a:r>
              <a:rPr lang="en-GB" sz="1400" kern="1200" dirty="0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 am </a:t>
            </a:r>
            <a:r>
              <a:rPr lang="en-GB" sz="1400" kern="1200" dirty="0" err="1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eatium</a:t>
            </a:r>
            <a:r>
              <a:rPr lang="en-GB" sz="1400" kern="1200" dirty="0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 </a:t>
            </a:r>
            <a:r>
              <a:rPr lang="en-GB" sz="1400" kern="1200" dirty="0" err="1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comnis</a:t>
            </a:r>
            <a:r>
              <a:rPr lang="en-GB" sz="1400" kern="1200" dirty="0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 </a:t>
            </a:r>
            <a:r>
              <a:rPr lang="en-GB" sz="1400" kern="1200" dirty="0" err="1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nisqui</a:t>
            </a:r>
            <a:r>
              <a:rPr lang="en-GB" sz="1400" kern="1200" dirty="0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 </a:t>
            </a:r>
            <a:r>
              <a:rPr lang="en-GB" sz="1400" kern="1200" dirty="0" err="1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dolupta</a:t>
            </a:r>
            <a:r>
              <a:rPr lang="en-GB" sz="1400" kern="1200" dirty="0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 </a:t>
            </a:r>
            <a:r>
              <a:rPr lang="en-GB" sz="1400" kern="1200" dirty="0" err="1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tureper</a:t>
            </a:r>
            <a:r>
              <a:rPr lang="en-GB" sz="1400" kern="1200" dirty="0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 </a:t>
            </a:r>
            <a:r>
              <a:rPr lang="en-GB" sz="1400" kern="1200" dirty="0" err="1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feriata</a:t>
            </a:r>
            <a:r>
              <a:rPr lang="en-GB" sz="1400" kern="1200" dirty="0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 </a:t>
            </a:r>
            <a:r>
              <a:rPr lang="en-GB" sz="1400" kern="1200" dirty="0" err="1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tibera</a:t>
            </a:r>
            <a:r>
              <a:rPr lang="en-GB" sz="1400" kern="1200" dirty="0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 </a:t>
            </a:r>
            <a:r>
              <a:rPr lang="en-GB" sz="1400" kern="1200" dirty="0" err="1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sa</a:t>
            </a:r>
            <a:r>
              <a:rPr lang="en-GB" sz="1400" kern="1200" dirty="0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 </a:t>
            </a:r>
            <a:r>
              <a:rPr lang="en-GB" sz="1400" kern="1200" dirty="0" err="1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quibusdandae</a:t>
            </a:r>
            <a:r>
              <a:rPr lang="en-GB" sz="1400" kern="1200" dirty="0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 </a:t>
            </a:r>
            <a:r>
              <a:rPr lang="en-GB" sz="1400" kern="1200" dirty="0" err="1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volest</a:t>
            </a:r>
            <a:r>
              <a:rPr lang="en-GB" sz="1400" kern="1200" dirty="0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 </a:t>
            </a:r>
            <a:r>
              <a:rPr lang="en-GB" sz="1400" kern="1200" dirty="0" err="1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ilicipist</a:t>
            </a:r>
            <a:r>
              <a:rPr lang="en-GB" sz="1400" kern="1200" dirty="0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.</a:t>
            </a:r>
          </a:p>
        </p:txBody>
      </p: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8B8E9594-3810-7740-92B2-2DF8DFE0B05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441429" y="2443544"/>
            <a:ext cx="2305050" cy="326367"/>
          </a:xfrm>
        </p:spPr>
        <p:txBody>
          <a:bodyPr/>
          <a:lstStyle>
            <a:lvl1pPr marL="0" marR="0" indent="0" algn="l" defTabSz="1007943" rtl="0" eaLnBrk="1" fontAlgn="auto" latinLnBrk="0" hangingPunct="1">
              <a:lnSpc>
                <a:spcPct val="120000"/>
              </a:lnSpc>
              <a:spcBef>
                <a:spcPts val="1102"/>
              </a:spcBef>
              <a:spcAft>
                <a:spcPts val="1800"/>
              </a:spcAft>
              <a:buClrTx/>
              <a:buSzTx/>
              <a:buFont typeface="Arial" panose="020B0604020202020204" pitchFamily="34" charset="0"/>
              <a:buNone/>
              <a:tabLst/>
              <a:defRPr lang="en-GB" sz="1800" b="1" kern="1200" smtClean="0">
                <a:solidFill>
                  <a:srgbClr val="454A52"/>
                </a:solidFill>
                <a:effectLst/>
                <a:latin typeface="Arial Regular"/>
              </a:defRPr>
            </a:lvl1pPr>
          </a:lstStyle>
          <a:p>
            <a:pPr marL="0" marR="0" lvl="0" indent="0" algn="l" defTabSz="1007943" rtl="0" eaLnBrk="1" fontAlgn="auto" latinLnBrk="0" hangingPunct="1">
              <a:lnSpc>
                <a:spcPct val="120000"/>
              </a:lnSpc>
              <a:spcBef>
                <a:spcPts val="1102"/>
              </a:spcBef>
              <a:spcAft>
                <a:spcPts val="18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sz="1400" kern="1200" dirty="0" err="1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Iciet</a:t>
            </a:r>
            <a:r>
              <a:rPr lang="en-GB" sz="1400" kern="1200" dirty="0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 </a:t>
            </a:r>
            <a:r>
              <a:rPr lang="en-GB" sz="1400" kern="1200" dirty="0" err="1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faccaer</a:t>
            </a:r>
            <a:r>
              <a:rPr lang="en-GB" sz="1400" kern="1200" dirty="0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 </a:t>
            </a:r>
            <a:r>
              <a:rPr lang="en-GB" sz="1400" kern="1200" dirty="0" err="1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epediatio</a:t>
            </a:r>
            <a:endParaRPr lang="en-GB" sz="1400" kern="1200" dirty="0">
              <a:solidFill>
                <a:srgbClr val="454A52"/>
              </a:solidFill>
              <a:effectLst/>
              <a:latin typeface="Arial Regular"/>
              <a:ea typeface="+mn-ea"/>
              <a:cs typeface="+mn-cs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606D2E2B-4C0C-2845-9BEE-5084C07404A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157588" y="37968"/>
            <a:ext cx="2494800" cy="1336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2083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">
    <p:bg>
      <p:bgPr>
        <a:solidFill>
          <a:srgbClr val="FA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019D79E-A150-BD49-B14D-B9317CB15E6C}"/>
              </a:ext>
            </a:extLst>
          </p:cNvPr>
          <p:cNvSpPr/>
          <p:nvPr userDrawn="1"/>
        </p:nvSpPr>
        <p:spPr>
          <a:xfrm>
            <a:off x="0" y="0"/>
            <a:ext cx="10691813" cy="1499016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64F2118C-9F8E-344E-A2EC-9A8C6197813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2199" y="2867695"/>
            <a:ext cx="3201647" cy="3510620"/>
          </a:xfrm>
        </p:spPr>
        <p:txBody>
          <a:bodyPr/>
          <a:lstStyle>
            <a:lvl1pPr marL="0" marR="0" indent="0" algn="l" defTabSz="1007943" rtl="0" eaLnBrk="1" fontAlgn="auto" latinLnBrk="0" hangingPunct="1">
              <a:lnSpc>
                <a:spcPct val="120000"/>
              </a:lnSpc>
              <a:spcBef>
                <a:spcPts val="1102"/>
              </a:spcBef>
              <a:spcAft>
                <a:spcPts val="1800"/>
              </a:spcAft>
              <a:buClrTx/>
              <a:buSzTx/>
              <a:buFont typeface="Arial" panose="020B0604020202020204" pitchFamily="34" charset="0"/>
              <a:buNone/>
              <a:tabLst/>
              <a:defRPr lang="en-GB" sz="1800" b="0" kern="1200" smtClean="0">
                <a:solidFill>
                  <a:srgbClr val="454A52"/>
                </a:solidFill>
                <a:effectLst/>
                <a:latin typeface="Arial Regular"/>
              </a:defRPr>
            </a:lvl1pPr>
          </a:lstStyle>
          <a:p>
            <a:pPr marL="0" marR="0" lvl="0" indent="0" algn="l" defTabSz="1007943" rtl="0" eaLnBrk="1" fontAlgn="auto" latinLnBrk="0" hangingPunct="1">
              <a:lnSpc>
                <a:spcPct val="120000"/>
              </a:lnSpc>
              <a:spcBef>
                <a:spcPts val="1102"/>
              </a:spcBef>
              <a:spcAft>
                <a:spcPts val="18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sz="1400" kern="1200" dirty="0" err="1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Iciet</a:t>
            </a:r>
            <a:r>
              <a:rPr lang="en-GB" sz="1400" kern="1200" dirty="0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 </a:t>
            </a:r>
            <a:r>
              <a:rPr lang="en-GB" sz="1400" kern="1200" dirty="0" err="1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faccaer</a:t>
            </a:r>
            <a:r>
              <a:rPr lang="en-GB" sz="1400" kern="1200" dirty="0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 </a:t>
            </a:r>
            <a:r>
              <a:rPr lang="en-GB" sz="1400" kern="1200" dirty="0" err="1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epediatio</a:t>
            </a:r>
            <a:r>
              <a:rPr lang="en-GB" sz="1400" kern="1200" dirty="0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 et </a:t>
            </a:r>
            <a:r>
              <a:rPr lang="en-GB" sz="1400" kern="1200" dirty="0" err="1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pero</a:t>
            </a:r>
            <a:r>
              <a:rPr lang="en-GB" sz="1400" kern="1200" dirty="0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 minus a vid </a:t>
            </a:r>
            <a:r>
              <a:rPr lang="en-GB" sz="1400" kern="1200" dirty="0" err="1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modis</a:t>
            </a:r>
            <a:r>
              <a:rPr lang="en-GB" sz="1400" kern="1200" dirty="0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 </a:t>
            </a:r>
            <a:r>
              <a:rPr lang="en-GB" sz="1400" kern="1200" dirty="0" err="1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veriatiis</a:t>
            </a:r>
            <a:r>
              <a:rPr lang="en-GB" sz="1400" kern="1200" dirty="0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 </a:t>
            </a:r>
            <a:r>
              <a:rPr lang="en-GB" sz="1400" kern="1200" dirty="0" err="1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aut</a:t>
            </a:r>
            <a:r>
              <a:rPr lang="en-GB" sz="1400" kern="1200" dirty="0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 et </a:t>
            </a:r>
            <a:r>
              <a:rPr lang="en-GB" sz="1400" kern="1200" dirty="0" err="1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ut</a:t>
            </a:r>
            <a:r>
              <a:rPr lang="en-GB" sz="1400" kern="1200" dirty="0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 </a:t>
            </a:r>
            <a:r>
              <a:rPr lang="en-GB" sz="1400" kern="1200" dirty="0" err="1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hitae</a:t>
            </a:r>
            <a:r>
              <a:rPr lang="en-GB" sz="1400" kern="1200" dirty="0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 cum </a:t>
            </a:r>
            <a:r>
              <a:rPr lang="en-GB" sz="1400" kern="1200" dirty="0" err="1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laborei</a:t>
            </a:r>
            <a:r>
              <a:rPr lang="en-GB" sz="1400" kern="1200" dirty="0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 </a:t>
            </a:r>
            <a:r>
              <a:rPr lang="en-GB" sz="1400" kern="1200" dirty="0" err="1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caborpo</a:t>
            </a:r>
            <a:r>
              <a:rPr lang="en-GB" sz="1400" kern="1200" dirty="0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 </a:t>
            </a:r>
            <a:r>
              <a:rPr lang="en-GB" sz="1400" kern="1200" dirty="0" err="1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reroreium</a:t>
            </a:r>
            <a:r>
              <a:rPr lang="en-GB" sz="1400" kern="1200" dirty="0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 </a:t>
            </a:r>
            <a:r>
              <a:rPr lang="en-GB" sz="1400" kern="1200" dirty="0" err="1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aut</a:t>
            </a:r>
            <a:r>
              <a:rPr lang="en-GB" sz="1400" kern="1200" dirty="0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 </a:t>
            </a:r>
            <a:r>
              <a:rPr lang="en-GB" sz="1400" kern="1200" dirty="0" err="1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abori</a:t>
            </a:r>
            <a:r>
              <a:rPr lang="en-GB" sz="1400" kern="1200" dirty="0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 </a:t>
            </a:r>
            <a:r>
              <a:rPr lang="en-GB" sz="1400" kern="1200" dirty="0" err="1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andi</a:t>
            </a:r>
            <a:r>
              <a:rPr lang="en-GB" sz="1400" kern="1200" dirty="0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 con </a:t>
            </a:r>
            <a:r>
              <a:rPr lang="en-GB" sz="1400" kern="1200" dirty="0" err="1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pra</a:t>
            </a:r>
            <a:r>
              <a:rPr lang="en-GB" sz="1400" kern="1200" dirty="0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 in </a:t>
            </a:r>
            <a:r>
              <a:rPr lang="en-GB" sz="1400" kern="1200" dirty="0" err="1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poritatio</a:t>
            </a:r>
            <a:r>
              <a:rPr lang="en-GB" sz="1400" kern="1200" dirty="0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 et </a:t>
            </a:r>
            <a:r>
              <a:rPr lang="en-GB" sz="1400" kern="1200" dirty="0" err="1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doloresed</a:t>
            </a:r>
            <a:r>
              <a:rPr lang="en-GB" sz="1400" kern="1200" dirty="0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 </a:t>
            </a:r>
            <a:r>
              <a:rPr lang="en-GB" sz="1400" kern="1200" dirty="0" err="1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magnati</a:t>
            </a:r>
            <a:r>
              <a:rPr lang="en-GB" sz="1400" kern="1200" dirty="0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 </a:t>
            </a:r>
            <a:r>
              <a:rPr lang="en-GB" sz="1400" kern="1200" dirty="0" err="1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aepelest</a:t>
            </a:r>
            <a:r>
              <a:rPr lang="en-GB" sz="1400" kern="1200" dirty="0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 </a:t>
            </a:r>
            <a:r>
              <a:rPr lang="en-GB" sz="1400" kern="1200" dirty="0" err="1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facepernam</a:t>
            </a:r>
            <a:r>
              <a:rPr lang="en-GB" sz="1400" kern="1200" dirty="0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 </a:t>
            </a:r>
            <a:r>
              <a:rPr lang="en-GB" sz="1400" kern="1200" dirty="0" err="1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fugia</a:t>
            </a:r>
            <a:r>
              <a:rPr lang="en-GB" sz="1400" kern="1200" dirty="0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 quo </a:t>
            </a:r>
            <a:r>
              <a:rPr lang="en-GB" sz="1400" kern="1200" dirty="0" err="1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odita</a:t>
            </a:r>
            <a:r>
              <a:rPr lang="en-GB" sz="1400" kern="1200" dirty="0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 </a:t>
            </a:r>
            <a:r>
              <a:rPr lang="en-GB" sz="1400" kern="1200" dirty="0" err="1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vel</a:t>
            </a:r>
            <a:r>
              <a:rPr lang="en-GB" sz="1400" kern="1200" dirty="0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 </a:t>
            </a:r>
            <a:r>
              <a:rPr lang="en-GB" sz="1400" kern="1200" dirty="0" err="1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inimod</a:t>
            </a:r>
            <a:r>
              <a:rPr lang="en-GB" sz="1400" kern="1200" dirty="0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 </a:t>
            </a:r>
            <a:r>
              <a:rPr lang="en-GB" sz="1400" kern="1200" dirty="0" err="1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quodi</a:t>
            </a:r>
            <a:r>
              <a:rPr lang="en-GB" sz="1400" kern="1200" dirty="0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 </a:t>
            </a:r>
            <a:r>
              <a:rPr lang="en-GB" sz="1400" kern="1200" dirty="0" err="1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namet</a:t>
            </a:r>
            <a:r>
              <a:rPr lang="en-GB" sz="1400" kern="1200" dirty="0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 am </a:t>
            </a:r>
            <a:r>
              <a:rPr lang="en-GB" sz="1400" kern="1200" dirty="0" err="1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eatium</a:t>
            </a:r>
            <a:r>
              <a:rPr lang="en-GB" sz="1400" kern="1200" dirty="0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 </a:t>
            </a:r>
            <a:r>
              <a:rPr lang="en-GB" sz="1400" kern="1200" dirty="0" err="1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comnis</a:t>
            </a:r>
            <a:r>
              <a:rPr lang="en-GB" sz="1400" kern="1200" dirty="0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 </a:t>
            </a:r>
            <a:r>
              <a:rPr lang="en-GB" sz="1400" kern="1200" dirty="0" err="1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nisqui</a:t>
            </a:r>
            <a:r>
              <a:rPr lang="en-GB" sz="1400" kern="1200" dirty="0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 </a:t>
            </a:r>
            <a:r>
              <a:rPr lang="en-GB" sz="1400" kern="1200" dirty="0" err="1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dolupta</a:t>
            </a:r>
            <a:r>
              <a:rPr lang="en-GB" sz="1400" kern="1200" dirty="0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 </a:t>
            </a:r>
            <a:r>
              <a:rPr lang="en-GB" sz="1400" kern="1200" dirty="0" err="1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tureper</a:t>
            </a:r>
            <a:r>
              <a:rPr lang="en-GB" sz="1400" kern="1200" dirty="0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 </a:t>
            </a:r>
            <a:r>
              <a:rPr lang="en-GB" sz="1400" kern="1200" dirty="0" err="1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feriata</a:t>
            </a:r>
            <a:r>
              <a:rPr lang="en-GB" sz="1400" kern="1200" dirty="0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 </a:t>
            </a:r>
            <a:r>
              <a:rPr lang="en-GB" sz="1400" kern="1200" dirty="0" err="1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tibera</a:t>
            </a:r>
            <a:r>
              <a:rPr lang="en-GB" sz="1400" kern="1200" dirty="0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 </a:t>
            </a:r>
            <a:r>
              <a:rPr lang="en-GB" sz="1400" kern="1200" dirty="0" err="1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sa</a:t>
            </a:r>
            <a:r>
              <a:rPr lang="en-GB" sz="1400" kern="1200" dirty="0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 </a:t>
            </a:r>
            <a:r>
              <a:rPr lang="en-GB" sz="1400" kern="1200" dirty="0" err="1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quibusdandae</a:t>
            </a:r>
            <a:r>
              <a:rPr lang="en-GB" sz="1400" kern="1200" dirty="0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 </a:t>
            </a:r>
            <a:r>
              <a:rPr lang="en-GB" sz="1400" kern="1200" dirty="0" err="1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volest</a:t>
            </a:r>
            <a:r>
              <a:rPr lang="en-GB" sz="1400" kern="1200" dirty="0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 </a:t>
            </a:r>
            <a:r>
              <a:rPr lang="en-GB" sz="1400" kern="1200" dirty="0" err="1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ilicipist</a:t>
            </a:r>
            <a:r>
              <a:rPr lang="en-GB" sz="1400" kern="1200" dirty="0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.</a:t>
            </a: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7E92BB61-B345-1C48-9125-929B9E606A3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11574" y="2441431"/>
            <a:ext cx="2305050" cy="326367"/>
          </a:xfrm>
        </p:spPr>
        <p:txBody>
          <a:bodyPr/>
          <a:lstStyle>
            <a:lvl1pPr marL="0" marR="0" indent="0" algn="l" defTabSz="1007943" rtl="0" eaLnBrk="1" fontAlgn="auto" latinLnBrk="0" hangingPunct="1">
              <a:lnSpc>
                <a:spcPct val="120000"/>
              </a:lnSpc>
              <a:spcBef>
                <a:spcPts val="1102"/>
              </a:spcBef>
              <a:spcAft>
                <a:spcPts val="1800"/>
              </a:spcAft>
              <a:buClrTx/>
              <a:buSzTx/>
              <a:buFont typeface="Arial" panose="020B0604020202020204" pitchFamily="34" charset="0"/>
              <a:buNone/>
              <a:tabLst/>
              <a:defRPr lang="en-GB" sz="1800" b="1" kern="1200" smtClean="0">
                <a:solidFill>
                  <a:srgbClr val="454A52"/>
                </a:solidFill>
                <a:effectLst/>
                <a:latin typeface="Arial Regular"/>
              </a:defRPr>
            </a:lvl1pPr>
          </a:lstStyle>
          <a:p>
            <a:pPr marL="0" marR="0" lvl="0" indent="0" algn="l" defTabSz="1007943" rtl="0" eaLnBrk="1" fontAlgn="auto" latinLnBrk="0" hangingPunct="1">
              <a:lnSpc>
                <a:spcPct val="120000"/>
              </a:lnSpc>
              <a:spcBef>
                <a:spcPts val="1102"/>
              </a:spcBef>
              <a:spcAft>
                <a:spcPts val="18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sz="1400" kern="1200" dirty="0" err="1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Iciet</a:t>
            </a:r>
            <a:r>
              <a:rPr lang="en-GB" sz="1400" kern="1200" dirty="0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 </a:t>
            </a:r>
            <a:r>
              <a:rPr lang="en-GB" sz="1400" kern="1200" dirty="0" err="1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faccaer</a:t>
            </a:r>
            <a:r>
              <a:rPr lang="en-GB" sz="1400" kern="1200" dirty="0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 </a:t>
            </a:r>
            <a:r>
              <a:rPr lang="en-GB" sz="1400" kern="1200" dirty="0" err="1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epediatio</a:t>
            </a:r>
            <a:endParaRPr lang="en-GB" sz="1400" kern="1200" dirty="0">
              <a:solidFill>
                <a:srgbClr val="454A52"/>
              </a:solidFill>
              <a:effectLst/>
              <a:latin typeface="Arial Regular"/>
              <a:ea typeface="+mn-ea"/>
              <a:cs typeface="+mn-cs"/>
            </a:endParaRPr>
          </a:p>
        </p:txBody>
      </p:sp>
      <p:sp>
        <p:nvSpPr>
          <p:cNvPr id="17" name="Text Placeholder 13">
            <a:extLst>
              <a:ext uri="{FF2B5EF4-FFF2-40B4-BE49-F238E27FC236}">
                <a16:creationId xmlns:a16="http://schemas.microsoft.com/office/drawing/2014/main" id="{CD9D1CA5-A3F2-EB4A-9DF9-56483286E7D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01041" y="2867695"/>
            <a:ext cx="3201647" cy="3510620"/>
          </a:xfrm>
        </p:spPr>
        <p:txBody>
          <a:bodyPr/>
          <a:lstStyle>
            <a:lvl1pPr marL="0" marR="0" indent="0" algn="l" defTabSz="1007943" rtl="0" eaLnBrk="1" fontAlgn="auto" latinLnBrk="0" hangingPunct="1">
              <a:lnSpc>
                <a:spcPct val="120000"/>
              </a:lnSpc>
              <a:spcBef>
                <a:spcPts val="1102"/>
              </a:spcBef>
              <a:spcAft>
                <a:spcPts val="1800"/>
              </a:spcAft>
              <a:buClrTx/>
              <a:buSzTx/>
              <a:buFont typeface="Arial" panose="020B0604020202020204" pitchFamily="34" charset="0"/>
              <a:buNone/>
              <a:tabLst/>
              <a:defRPr lang="en-GB" sz="1800" b="0" kern="1200" smtClean="0">
                <a:solidFill>
                  <a:srgbClr val="454A52"/>
                </a:solidFill>
                <a:effectLst/>
                <a:latin typeface="Arial Regular"/>
              </a:defRPr>
            </a:lvl1pPr>
          </a:lstStyle>
          <a:p>
            <a:pPr marL="0" marR="0" lvl="0" indent="0" algn="l" defTabSz="1007943" rtl="0" eaLnBrk="1" fontAlgn="auto" latinLnBrk="0" hangingPunct="1">
              <a:lnSpc>
                <a:spcPct val="120000"/>
              </a:lnSpc>
              <a:spcBef>
                <a:spcPts val="1102"/>
              </a:spcBef>
              <a:spcAft>
                <a:spcPts val="18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sz="1400" kern="1200" dirty="0" err="1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Iciet</a:t>
            </a:r>
            <a:r>
              <a:rPr lang="en-GB" sz="1400" kern="1200" dirty="0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 </a:t>
            </a:r>
            <a:r>
              <a:rPr lang="en-GB" sz="1400" kern="1200" dirty="0" err="1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faccaer</a:t>
            </a:r>
            <a:r>
              <a:rPr lang="en-GB" sz="1400" kern="1200" dirty="0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 </a:t>
            </a:r>
            <a:r>
              <a:rPr lang="en-GB" sz="1400" kern="1200" dirty="0" err="1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epediatio</a:t>
            </a:r>
            <a:r>
              <a:rPr lang="en-GB" sz="1400" kern="1200" dirty="0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 et </a:t>
            </a:r>
            <a:r>
              <a:rPr lang="en-GB" sz="1400" kern="1200" dirty="0" err="1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pero</a:t>
            </a:r>
            <a:r>
              <a:rPr lang="en-GB" sz="1400" kern="1200" dirty="0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 minus a vid </a:t>
            </a:r>
            <a:r>
              <a:rPr lang="en-GB" sz="1400" kern="1200" dirty="0" err="1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modis</a:t>
            </a:r>
            <a:r>
              <a:rPr lang="en-GB" sz="1400" kern="1200" dirty="0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 </a:t>
            </a:r>
            <a:r>
              <a:rPr lang="en-GB" sz="1400" kern="1200" dirty="0" err="1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veriatiis</a:t>
            </a:r>
            <a:r>
              <a:rPr lang="en-GB" sz="1400" kern="1200" dirty="0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 </a:t>
            </a:r>
            <a:r>
              <a:rPr lang="en-GB" sz="1400" kern="1200" dirty="0" err="1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aut</a:t>
            </a:r>
            <a:r>
              <a:rPr lang="en-GB" sz="1400" kern="1200" dirty="0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 et </a:t>
            </a:r>
            <a:r>
              <a:rPr lang="en-GB" sz="1400" kern="1200" dirty="0" err="1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ut</a:t>
            </a:r>
            <a:r>
              <a:rPr lang="en-GB" sz="1400" kern="1200" dirty="0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 </a:t>
            </a:r>
            <a:r>
              <a:rPr lang="en-GB" sz="1400" kern="1200" dirty="0" err="1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hitae</a:t>
            </a:r>
            <a:r>
              <a:rPr lang="en-GB" sz="1400" kern="1200" dirty="0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 cum </a:t>
            </a:r>
            <a:r>
              <a:rPr lang="en-GB" sz="1400" kern="1200" dirty="0" err="1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laborei</a:t>
            </a:r>
            <a:r>
              <a:rPr lang="en-GB" sz="1400" kern="1200" dirty="0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 </a:t>
            </a:r>
            <a:r>
              <a:rPr lang="en-GB" sz="1400" kern="1200" dirty="0" err="1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caborpo</a:t>
            </a:r>
            <a:r>
              <a:rPr lang="en-GB" sz="1400" kern="1200" dirty="0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 </a:t>
            </a:r>
            <a:r>
              <a:rPr lang="en-GB" sz="1400" kern="1200" dirty="0" err="1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reroreium</a:t>
            </a:r>
            <a:r>
              <a:rPr lang="en-GB" sz="1400" kern="1200" dirty="0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 </a:t>
            </a:r>
            <a:r>
              <a:rPr lang="en-GB" sz="1400" kern="1200" dirty="0" err="1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aut</a:t>
            </a:r>
            <a:r>
              <a:rPr lang="en-GB" sz="1400" kern="1200" dirty="0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 </a:t>
            </a:r>
            <a:r>
              <a:rPr lang="en-GB" sz="1400" kern="1200" dirty="0" err="1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abori</a:t>
            </a:r>
            <a:r>
              <a:rPr lang="en-GB" sz="1400" kern="1200" dirty="0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 </a:t>
            </a:r>
            <a:r>
              <a:rPr lang="en-GB" sz="1400" kern="1200" dirty="0" err="1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andi</a:t>
            </a:r>
            <a:r>
              <a:rPr lang="en-GB" sz="1400" kern="1200" dirty="0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 con </a:t>
            </a:r>
            <a:r>
              <a:rPr lang="en-GB" sz="1400" kern="1200" dirty="0" err="1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pra</a:t>
            </a:r>
            <a:r>
              <a:rPr lang="en-GB" sz="1400" kern="1200" dirty="0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 in </a:t>
            </a:r>
            <a:r>
              <a:rPr lang="en-GB" sz="1400" kern="1200" dirty="0" err="1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poritatio</a:t>
            </a:r>
            <a:r>
              <a:rPr lang="en-GB" sz="1400" kern="1200" dirty="0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 et </a:t>
            </a:r>
            <a:r>
              <a:rPr lang="en-GB" sz="1400" kern="1200" dirty="0" err="1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doloresed</a:t>
            </a:r>
            <a:r>
              <a:rPr lang="en-GB" sz="1400" kern="1200" dirty="0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 </a:t>
            </a:r>
            <a:r>
              <a:rPr lang="en-GB" sz="1400" kern="1200" dirty="0" err="1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magnati</a:t>
            </a:r>
            <a:r>
              <a:rPr lang="en-GB" sz="1400" kern="1200" dirty="0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 </a:t>
            </a:r>
            <a:r>
              <a:rPr lang="en-GB" sz="1400" kern="1200" dirty="0" err="1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aepelest</a:t>
            </a:r>
            <a:r>
              <a:rPr lang="en-GB" sz="1400" kern="1200" dirty="0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 </a:t>
            </a:r>
            <a:r>
              <a:rPr lang="en-GB" sz="1400" kern="1200" dirty="0" err="1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facepernam</a:t>
            </a:r>
            <a:r>
              <a:rPr lang="en-GB" sz="1400" kern="1200" dirty="0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 </a:t>
            </a:r>
            <a:r>
              <a:rPr lang="en-GB" sz="1400" kern="1200" dirty="0" err="1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fugia</a:t>
            </a:r>
            <a:r>
              <a:rPr lang="en-GB" sz="1400" kern="1200" dirty="0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 quo </a:t>
            </a:r>
            <a:r>
              <a:rPr lang="en-GB" sz="1400" kern="1200" dirty="0" err="1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odita</a:t>
            </a:r>
            <a:r>
              <a:rPr lang="en-GB" sz="1400" kern="1200" dirty="0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 </a:t>
            </a:r>
            <a:r>
              <a:rPr lang="en-GB" sz="1400" kern="1200" dirty="0" err="1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vel</a:t>
            </a:r>
            <a:r>
              <a:rPr lang="en-GB" sz="1400" kern="1200" dirty="0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 </a:t>
            </a:r>
            <a:r>
              <a:rPr lang="en-GB" sz="1400" kern="1200" dirty="0" err="1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inimod</a:t>
            </a:r>
            <a:r>
              <a:rPr lang="en-GB" sz="1400" kern="1200" dirty="0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 </a:t>
            </a:r>
            <a:r>
              <a:rPr lang="en-GB" sz="1400" kern="1200" dirty="0" err="1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quodi</a:t>
            </a:r>
            <a:r>
              <a:rPr lang="en-GB" sz="1400" kern="1200" dirty="0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 </a:t>
            </a:r>
            <a:r>
              <a:rPr lang="en-GB" sz="1400" kern="1200" dirty="0" err="1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namet</a:t>
            </a:r>
            <a:r>
              <a:rPr lang="en-GB" sz="1400" kern="1200" dirty="0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 am </a:t>
            </a:r>
            <a:r>
              <a:rPr lang="en-GB" sz="1400" kern="1200" dirty="0" err="1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eatium</a:t>
            </a:r>
            <a:r>
              <a:rPr lang="en-GB" sz="1400" kern="1200" dirty="0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 </a:t>
            </a:r>
            <a:r>
              <a:rPr lang="en-GB" sz="1400" kern="1200" dirty="0" err="1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comnis</a:t>
            </a:r>
            <a:r>
              <a:rPr lang="en-GB" sz="1400" kern="1200" dirty="0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 </a:t>
            </a:r>
            <a:r>
              <a:rPr lang="en-GB" sz="1400" kern="1200" dirty="0" err="1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nisqui</a:t>
            </a:r>
            <a:r>
              <a:rPr lang="en-GB" sz="1400" kern="1200" dirty="0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 </a:t>
            </a:r>
            <a:r>
              <a:rPr lang="en-GB" sz="1400" kern="1200" dirty="0" err="1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dolupta</a:t>
            </a:r>
            <a:r>
              <a:rPr lang="en-GB" sz="1400" kern="1200" dirty="0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 </a:t>
            </a:r>
            <a:r>
              <a:rPr lang="en-GB" sz="1400" kern="1200" dirty="0" err="1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tureper</a:t>
            </a:r>
            <a:r>
              <a:rPr lang="en-GB" sz="1400" kern="1200" dirty="0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 </a:t>
            </a:r>
            <a:r>
              <a:rPr lang="en-GB" sz="1400" kern="1200" dirty="0" err="1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feriata</a:t>
            </a:r>
            <a:r>
              <a:rPr lang="en-GB" sz="1400" kern="1200" dirty="0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 </a:t>
            </a:r>
            <a:r>
              <a:rPr lang="en-GB" sz="1400" kern="1200" dirty="0" err="1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tibera</a:t>
            </a:r>
            <a:r>
              <a:rPr lang="en-GB" sz="1400" kern="1200" dirty="0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 </a:t>
            </a:r>
            <a:r>
              <a:rPr lang="en-GB" sz="1400" kern="1200" dirty="0" err="1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sa</a:t>
            </a:r>
            <a:r>
              <a:rPr lang="en-GB" sz="1400" kern="1200" dirty="0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 </a:t>
            </a:r>
            <a:r>
              <a:rPr lang="en-GB" sz="1400" kern="1200" dirty="0" err="1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quibusdandae</a:t>
            </a:r>
            <a:r>
              <a:rPr lang="en-GB" sz="1400" kern="1200" dirty="0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 </a:t>
            </a:r>
            <a:r>
              <a:rPr lang="en-GB" sz="1400" kern="1200" dirty="0" err="1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volest</a:t>
            </a:r>
            <a:r>
              <a:rPr lang="en-GB" sz="1400" kern="1200" dirty="0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 </a:t>
            </a:r>
            <a:r>
              <a:rPr lang="en-GB" sz="1400" kern="1200" dirty="0" err="1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ilicipist</a:t>
            </a:r>
            <a:r>
              <a:rPr lang="en-GB" sz="1400" kern="1200" dirty="0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.</a:t>
            </a:r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70B9D900-276C-AB4C-A900-CBCB0FEA1AA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80416" y="2441431"/>
            <a:ext cx="2305050" cy="326367"/>
          </a:xfrm>
        </p:spPr>
        <p:txBody>
          <a:bodyPr/>
          <a:lstStyle>
            <a:lvl1pPr marL="0" marR="0" indent="0" algn="l" defTabSz="1007943" rtl="0" eaLnBrk="1" fontAlgn="auto" latinLnBrk="0" hangingPunct="1">
              <a:lnSpc>
                <a:spcPct val="120000"/>
              </a:lnSpc>
              <a:spcBef>
                <a:spcPts val="1102"/>
              </a:spcBef>
              <a:spcAft>
                <a:spcPts val="1800"/>
              </a:spcAft>
              <a:buClrTx/>
              <a:buSzTx/>
              <a:buFont typeface="Arial" panose="020B0604020202020204" pitchFamily="34" charset="0"/>
              <a:buNone/>
              <a:tabLst/>
              <a:defRPr lang="en-GB" sz="1800" b="1" kern="1200" smtClean="0">
                <a:solidFill>
                  <a:srgbClr val="454A52"/>
                </a:solidFill>
                <a:effectLst/>
                <a:latin typeface="Arial Regular"/>
              </a:defRPr>
            </a:lvl1pPr>
          </a:lstStyle>
          <a:p>
            <a:pPr marL="0" marR="0" lvl="0" indent="0" algn="l" defTabSz="1007943" rtl="0" eaLnBrk="1" fontAlgn="auto" latinLnBrk="0" hangingPunct="1">
              <a:lnSpc>
                <a:spcPct val="120000"/>
              </a:lnSpc>
              <a:spcBef>
                <a:spcPts val="1102"/>
              </a:spcBef>
              <a:spcAft>
                <a:spcPts val="18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sz="1400" kern="1200" dirty="0" err="1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Iciet</a:t>
            </a:r>
            <a:r>
              <a:rPr lang="en-GB" sz="1400" kern="1200" dirty="0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 </a:t>
            </a:r>
            <a:r>
              <a:rPr lang="en-GB" sz="1400" kern="1200" dirty="0" err="1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faccaer</a:t>
            </a:r>
            <a:r>
              <a:rPr lang="en-GB" sz="1400" kern="1200" dirty="0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 </a:t>
            </a:r>
            <a:r>
              <a:rPr lang="en-GB" sz="1400" kern="1200" dirty="0" err="1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epediatio</a:t>
            </a:r>
            <a:endParaRPr lang="en-GB" sz="1400" kern="1200" dirty="0">
              <a:solidFill>
                <a:srgbClr val="454A52"/>
              </a:solidFill>
              <a:effectLst/>
              <a:latin typeface="Arial Regular"/>
              <a:ea typeface="+mn-ea"/>
              <a:cs typeface="+mn-cs"/>
            </a:endParaRPr>
          </a:p>
        </p:txBody>
      </p:sp>
      <p:sp>
        <p:nvSpPr>
          <p:cNvPr id="19" name="Text Placeholder 13">
            <a:extLst>
              <a:ext uri="{FF2B5EF4-FFF2-40B4-BE49-F238E27FC236}">
                <a16:creationId xmlns:a16="http://schemas.microsoft.com/office/drawing/2014/main" id="{7253508A-ADD0-9E4A-A59F-6B8827695B9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49258" y="2867695"/>
            <a:ext cx="3201647" cy="3510620"/>
          </a:xfrm>
        </p:spPr>
        <p:txBody>
          <a:bodyPr/>
          <a:lstStyle>
            <a:lvl1pPr marL="0" marR="0" indent="0" algn="l" defTabSz="1007943" rtl="0" eaLnBrk="1" fontAlgn="auto" latinLnBrk="0" hangingPunct="1">
              <a:lnSpc>
                <a:spcPct val="120000"/>
              </a:lnSpc>
              <a:spcBef>
                <a:spcPts val="1102"/>
              </a:spcBef>
              <a:spcAft>
                <a:spcPts val="1800"/>
              </a:spcAft>
              <a:buClrTx/>
              <a:buSzTx/>
              <a:buFont typeface="Arial" panose="020B0604020202020204" pitchFamily="34" charset="0"/>
              <a:buNone/>
              <a:tabLst/>
              <a:defRPr lang="en-GB" sz="1800" b="0" kern="1200" smtClean="0">
                <a:solidFill>
                  <a:srgbClr val="454A52"/>
                </a:solidFill>
                <a:effectLst/>
                <a:latin typeface="Arial Regular"/>
              </a:defRPr>
            </a:lvl1pPr>
          </a:lstStyle>
          <a:p>
            <a:pPr marL="0" marR="0" lvl="0" indent="0" algn="l" defTabSz="1007943" rtl="0" eaLnBrk="1" fontAlgn="auto" latinLnBrk="0" hangingPunct="1">
              <a:lnSpc>
                <a:spcPct val="120000"/>
              </a:lnSpc>
              <a:spcBef>
                <a:spcPts val="1102"/>
              </a:spcBef>
              <a:spcAft>
                <a:spcPts val="18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sz="1400" kern="1200" dirty="0" err="1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Iciet</a:t>
            </a:r>
            <a:r>
              <a:rPr lang="en-GB" sz="1400" kern="1200" dirty="0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 </a:t>
            </a:r>
            <a:r>
              <a:rPr lang="en-GB" sz="1400" kern="1200" dirty="0" err="1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faccaer</a:t>
            </a:r>
            <a:r>
              <a:rPr lang="en-GB" sz="1400" kern="1200" dirty="0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 </a:t>
            </a:r>
            <a:r>
              <a:rPr lang="en-GB" sz="1400" kern="1200" dirty="0" err="1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epediatio</a:t>
            </a:r>
            <a:r>
              <a:rPr lang="en-GB" sz="1400" kern="1200" dirty="0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 et </a:t>
            </a:r>
            <a:r>
              <a:rPr lang="en-GB" sz="1400" kern="1200" dirty="0" err="1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pero</a:t>
            </a:r>
            <a:r>
              <a:rPr lang="en-GB" sz="1400" kern="1200" dirty="0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 minus a vid </a:t>
            </a:r>
            <a:r>
              <a:rPr lang="en-GB" sz="1400" kern="1200" dirty="0" err="1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modis</a:t>
            </a:r>
            <a:r>
              <a:rPr lang="en-GB" sz="1400" kern="1200" dirty="0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 </a:t>
            </a:r>
            <a:r>
              <a:rPr lang="en-GB" sz="1400" kern="1200" dirty="0" err="1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veriatiis</a:t>
            </a:r>
            <a:r>
              <a:rPr lang="en-GB" sz="1400" kern="1200" dirty="0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 </a:t>
            </a:r>
            <a:r>
              <a:rPr lang="en-GB" sz="1400" kern="1200" dirty="0" err="1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aut</a:t>
            </a:r>
            <a:r>
              <a:rPr lang="en-GB" sz="1400" kern="1200" dirty="0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 et </a:t>
            </a:r>
            <a:r>
              <a:rPr lang="en-GB" sz="1400" kern="1200" dirty="0" err="1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ut</a:t>
            </a:r>
            <a:r>
              <a:rPr lang="en-GB" sz="1400" kern="1200" dirty="0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 </a:t>
            </a:r>
            <a:r>
              <a:rPr lang="en-GB" sz="1400" kern="1200" dirty="0" err="1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hitae</a:t>
            </a:r>
            <a:r>
              <a:rPr lang="en-GB" sz="1400" kern="1200" dirty="0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 cum </a:t>
            </a:r>
            <a:r>
              <a:rPr lang="en-GB" sz="1400" kern="1200" dirty="0" err="1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laborei</a:t>
            </a:r>
            <a:r>
              <a:rPr lang="en-GB" sz="1400" kern="1200" dirty="0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 </a:t>
            </a:r>
            <a:r>
              <a:rPr lang="en-GB" sz="1400" kern="1200" dirty="0" err="1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caborpo</a:t>
            </a:r>
            <a:r>
              <a:rPr lang="en-GB" sz="1400" kern="1200" dirty="0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 </a:t>
            </a:r>
            <a:r>
              <a:rPr lang="en-GB" sz="1400" kern="1200" dirty="0" err="1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reroreium</a:t>
            </a:r>
            <a:r>
              <a:rPr lang="en-GB" sz="1400" kern="1200" dirty="0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 </a:t>
            </a:r>
            <a:r>
              <a:rPr lang="en-GB" sz="1400" kern="1200" dirty="0" err="1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aut</a:t>
            </a:r>
            <a:r>
              <a:rPr lang="en-GB" sz="1400" kern="1200" dirty="0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 </a:t>
            </a:r>
            <a:r>
              <a:rPr lang="en-GB" sz="1400" kern="1200" dirty="0" err="1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abori</a:t>
            </a:r>
            <a:r>
              <a:rPr lang="en-GB" sz="1400" kern="1200" dirty="0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 </a:t>
            </a:r>
            <a:r>
              <a:rPr lang="en-GB" sz="1400" kern="1200" dirty="0" err="1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andi</a:t>
            </a:r>
            <a:r>
              <a:rPr lang="en-GB" sz="1400" kern="1200" dirty="0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 con </a:t>
            </a:r>
            <a:r>
              <a:rPr lang="en-GB" sz="1400" kern="1200" dirty="0" err="1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pra</a:t>
            </a:r>
            <a:r>
              <a:rPr lang="en-GB" sz="1400" kern="1200" dirty="0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 in </a:t>
            </a:r>
            <a:r>
              <a:rPr lang="en-GB" sz="1400" kern="1200" dirty="0" err="1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poritatio</a:t>
            </a:r>
            <a:r>
              <a:rPr lang="en-GB" sz="1400" kern="1200" dirty="0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 et </a:t>
            </a:r>
            <a:r>
              <a:rPr lang="en-GB" sz="1400" kern="1200" dirty="0" err="1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doloresed</a:t>
            </a:r>
            <a:r>
              <a:rPr lang="en-GB" sz="1400" kern="1200" dirty="0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 </a:t>
            </a:r>
            <a:r>
              <a:rPr lang="en-GB" sz="1400" kern="1200" dirty="0" err="1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magnati</a:t>
            </a:r>
            <a:r>
              <a:rPr lang="en-GB" sz="1400" kern="1200" dirty="0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 </a:t>
            </a:r>
            <a:r>
              <a:rPr lang="en-GB" sz="1400" kern="1200" dirty="0" err="1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aepelest</a:t>
            </a:r>
            <a:r>
              <a:rPr lang="en-GB" sz="1400" kern="1200" dirty="0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 </a:t>
            </a:r>
            <a:r>
              <a:rPr lang="en-GB" sz="1400" kern="1200" dirty="0" err="1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facepernam</a:t>
            </a:r>
            <a:r>
              <a:rPr lang="en-GB" sz="1400" kern="1200" dirty="0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 </a:t>
            </a:r>
            <a:r>
              <a:rPr lang="en-GB" sz="1400" kern="1200" dirty="0" err="1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fugia</a:t>
            </a:r>
            <a:r>
              <a:rPr lang="en-GB" sz="1400" kern="1200" dirty="0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 quo </a:t>
            </a:r>
            <a:r>
              <a:rPr lang="en-GB" sz="1400" kern="1200" dirty="0" err="1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odita</a:t>
            </a:r>
            <a:r>
              <a:rPr lang="en-GB" sz="1400" kern="1200" dirty="0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 </a:t>
            </a:r>
            <a:r>
              <a:rPr lang="en-GB" sz="1400" kern="1200" dirty="0" err="1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vel</a:t>
            </a:r>
            <a:r>
              <a:rPr lang="en-GB" sz="1400" kern="1200" dirty="0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 </a:t>
            </a:r>
            <a:r>
              <a:rPr lang="en-GB" sz="1400" kern="1200" dirty="0" err="1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inimod</a:t>
            </a:r>
            <a:r>
              <a:rPr lang="en-GB" sz="1400" kern="1200" dirty="0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 </a:t>
            </a:r>
            <a:r>
              <a:rPr lang="en-GB" sz="1400" kern="1200" dirty="0" err="1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quodi</a:t>
            </a:r>
            <a:r>
              <a:rPr lang="en-GB" sz="1400" kern="1200" dirty="0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 </a:t>
            </a:r>
            <a:r>
              <a:rPr lang="en-GB" sz="1400" kern="1200" dirty="0" err="1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namet</a:t>
            </a:r>
            <a:r>
              <a:rPr lang="en-GB" sz="1400" kern="1200" dirty="0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 am </a:t>
            </a:r>
            <a:r>
              <a:rPr lang="en-GB" sz="1400" kern="1200" dirty="0" err="1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eatium</a:t>
            </a:r>
            <a:r>
              <a:rPr lang="en-GB" sz="1400" kern="1200" dirty="0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 </a:t>
            </a:r>
            <a:r>
              <a:rPr lang="en-GB" sz="1400" kern="1200" dirty="0" err="1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comnis</a:t>
            </a:r>
            <a:r>
              <a:rPr lang="en-GB" sz="1400" kern="1200" dirty="0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 </a:t>
            </a:r>
            <a:r>
              <a:rPr lang="en-GB" sz="1400" kern="1200" dirty="0" err="1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nisqui</a:t>
            </a:r>
            <a:r>
              <a:rPr lang="en-GB" sz="1400" kern="1200" dirty="0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 </a:t>
            </a:r>
            <a:r>
              <a:rPr lang="en-GB" sz="1400" kern="1200" dirty="0" err="1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dolupta</a:t>
            </a:r>
            <a:r>
              <a:rPr lang="en-GB" sz="1400" kern="1200" dirty="0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 </a:t>
            </a:r>
            <a:r>
              <a:rPr lang="en-GB" sz="1400" kern="1200" dirty="0" err="1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tureper</a:t>
            </a:r>
            <a:r>
              <a:rPr lang="en-GB" sz="1400" kern="1200" dirty="0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 </a:t>
            </a:r>
            <a:r>
              <a:rPr lang="en-GB" sz="1400" kern="1200" dirty="0" err="1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feriata</a:t>
            </a:r>
            <a:r>
              <a:rPr lang="en-GB" sz="1400" kern="1200" dirty="0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 </a:t>
            </a:r>
            <a:r>
              <a:rPr lang="en-GB" sz="1400" kern="1200" dirty="0" err="1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tibera</a:t>
            </a:r>
            <a:r>
              <a:rPr lang="en-GB" sz="1400" kern="1200" dirty="0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 </a:t>
            </a:r>
            <a:r>
              <a:rPr lang="en-GB" sz="1400" kern="1200" dirty="0" err="1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sa</a:t>
            </a:r>
            <a:r>
              <a:rPr lang="en-GB" sz="1400" kern="1200" dirty="0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 </a:t>
            </a:r>
            <a:r>
              <a:rPr lang="en-GB" sz="1400" kern="1200" dirty="0" err="1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quibusdandae</a:t>
            </a:r>
            <a:r>
              <a:rPr lang="en-GB" sz="1400" kern="1200" dirty="0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 </a:t>
            </a:r>
            <a:r>
              <a:rPr lang="en-GB" sz="1400" kern="1200" dirty="0" err="1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volest</a:t>
            </a:r>
            <a:r>
              <a:rPr lang="en-GB" sz="1400" kern="1200" dirty="0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 </a:t>
            </a:r>
            <a:r>
              <a:rPr lang="en-GB" sz="1400" kern="1200" dirty="0" err="1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ilicipist</a:t>
            </a:r>
            <a:r>
              <a:rPr lang="en-GB" sz="1400" kern="1200" dirty="0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.</a:t>
            </a:r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C1D9E514-5483-134E-8AD0-0A41023E829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028633" y="2441431"/>
            <a:ext cx="2305050" cy="326367"/>
          </a:xfrm>
        </p:spPr>
        <p:txBody>
          <a:bodyPr/>
          <a:lstStyle>
            <a:lvl1pPr marL="0" marR="0" indent="0" algn="l" defTabSz="1007943" rtl="0" eaLnBrk="1" fontAlgn="auto" latinLnBrk="0" hangingPunct="1">
              <a:lnSpc>
                <a:spcPct val="120000"/>
              </a:lnSpc>
              <a:spcBef>
                <a:spcPts val="1102"/>
              </a:spcBef>
              <a:spcAft>
                <a:spcPts val="1800"/>
              </a:spcAft>
              <a:buClrTx/>
              <a:buSzTx/>
              <a:buFont typeface="Arial" panose="020B0604020202020204" pitchFamily="34" charset="0"/>
              <a:buNone/>
              <a:tabLst/>
              <a:defRPr lang="en-GB" sz="1800" b="1" kern="1200" smtClean="0">
                <a:solidFill>
                  <a:srgbClr val="454A52"/>
                </a:solidFill>
                <a:effectLst/>
                <a:latin typeface="Arial Regular"/>
              </a:defRPr>
            </a:lvl1pPr>
          </a:lstStyle>
          <a:p>
            <a:pPr marL="0" marR="0" lvl="0" indent="0" algn="l" defTabSz="1007943" rtl="0" eaLnBrk="1" fontAlgn="auto" latinLnBrk="0" hangingPunct="1">
              <a:lnSpc>
                <a:spcPct val="120000"/>
              </a:lnSpc>
              <a:spcBef>
                <a:spcPts val="1102"/>
              </a:spcBef>
              <a:spcAft>
                <a:spcPts val="18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sz="1400" kern="1200" dirty="0" err="1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Iciet</a:t>
            </a:r>
            <a:r>
              <a:rPr lang="en-GB" sz="1400" kern="1200" dirty="0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 </a:t>
            </a:r>
            <a:r>
              <a:rPr lang="en-GB" sz="1400" kern="1200" dirty="0" err="1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faccaer</a:t>
            </a:r>
            <a:r>
              <a:rPr lang="en-GB" sz="1400" kern="1200" dirty="0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 </a:t>
            </a:r>
            <a:r>
              <a:rPr lang="en-GB" sz="1400" kern="1200" dirty="0" err="1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epediatio</a:t>
            </a:r>
            <a:endParaRPr lang="en-GB" sz="1400" kern="1200" dirty="0">
              <a:solidFill>
                <a:srgbClr val="454A52"/>
              </a:solidFill>
              <a:effectLst/>
              <a:latin typeface="Arial Regular"/>
              <a:ea typeface="+mn-ea"/>
              <a:cs typeface="+mn-cs"/>
            </a:endParaRP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B3F951C4-B472-5047-974A-01217012926F}"/>
              </a:ext>
            </a:extLst>
          </p:cNvPr>
          <p:cNvSpPr txBox="1">
            <a:spLocks/>
          </p:cNvSpPr>
          <p:nvPr userDrawn="1"/>
        </p:nvSpPr>
        <p:spPr>
          <a:xfrm>
            <a:off x="7990567" y="7013592"/>
            <a:ext cx="2405658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95507" rtl="0" eaLnBrk="1" latinLnBrk="0" hangingPunct="1">
              <a:defRPr sz="4800" kern="1200">
                <a:solidFill>
                  <a:srgbClr val="D1D1D4"/>
                </a:solidFill>
                <a:latin typeface="Times" pitchFamily="2" charset="0"/>
                <a:ea typeface="+mn-ea"/>
                <a:cs typeface="+mn-cs"/>
              </a:defRPr>
            </a:lvl1pPr>
            <a:lvl2pPr marL="497754" algn="l" defTabSz="995507" rtl="0" eaLnBrk="1" latinLnBrk="0" hangingPunct="1">
              <a:defRPr sz="1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5507" algn="l" defTabSz="995507" rtl="0" eaLnBrk="1" latinLnBrk="0" hangingPunct="1">
              <a:defRPr sz="1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93261" algn="l" defTabSz="995507" rtl="0" eaLnBrk="1" latinLnBrk="0" hangingPunct="1">
              <a:defRPr sz="1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91015" algn="l" defTabSz="995507" rtl="0" eaLnBrk="1" latinLnBrk="0" hangingPunct="1">
              <a:defRPr sz="1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88768" algn="l" defTabSz="995507" rtl="0" eaLnBrk="1" latinLnBrk="0" hangingPunct="1">
              <a:defRPr sz="1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86522" algn="l" defTabSz="995507" rtl="0" eaLnBrk="1" latinLnBrk="0" hangingPunct="1">
              <a:defRPr sz="1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84275" algn="l" defTabSz="995507" rtl="0" eaLnBrk="1" latinLnBrk="0" hangingPunct="1">
              <a:defRPr sz="1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82029" algn="l" defTabSz="995507" rtl="0" eaLnBrk="1" latinLnBrk="0" hangingPunct="1">
              <a:defRPr sz="1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4C54E2E-08E8-DF41-A9ED-815B7E1EC35F}" type="slidenum">
              <a:rPr lang="en-US" sz="1800" smtClean="0"/>
              <a:pPr/>
              <a:t>‹#›</a:t>
            </a:fld>
            <a:endParaRPr lang="en-US" sz="1800" dirty="0"/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6B1F3C95-613A-1441-841C-DAA7E542E56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3133" y="989752"/>
            <a:ext cx="8903313" cy="4681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800" i="1">
                <a:solidFill>
                  <a:srgbClr val="454A52"/>
                </a:solidFill>
                <a:latin typeface="Times" pitchFamily="2" charset="0"/>
              </a:defRPr>
            </a:lvl1pPr>
          </a:lstStyle>
          <a:p>
            <a:r>
              <a:rPr lang="en-US" dirty="0"/>
              <a:t>3 Columns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FE0D079-BBE5-1E43-8D9E-24976DBE000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157588" y="37968"/>
            <a:ext cx="2494800" cy="1336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2660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s">
    <p:bg>
      <p:bgPr>
        <a:solidFill>
          <a:srgbClr val="FA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019D79E-A150-BD49-B14D-B9317CB15E6C}"/>
              </a:ext>
            </a:extLst>
          </p:cNvPr>
          <p:cNvSpPr/>
          <p:nvPr userDrawn="1"/>
        </p:nvSpPr>
        <p:spPr>
          <a:xfrm>
            <a:off x="0" y="10053"/>
            <a:ext cx="10691813" cy="1499016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7DA61FDA-B84E-D249-B51B-93D836EE360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133" y="2427681"/>
            <a:ext cx="2305050" cy="3958129"/>
          </a:xfrm>
        </p:spPr>
        <p:txBody>
          <a:bodyPr/>
          <a:lstStyle>
            <a:lvl1pPr marL="0" marR="0" indent="0" algn="l" defTabSz="1007943" rtl="0" eaLnBrk="1" fontAlgn="auto" latinLnBrk="0" hangingPunct="1">
              <a:lnSpc>
                <a:spcPct val="120000"/>
              </a:lnSpc>
              <a:spcBef>
                <a:spcPts val="1102"/>
              </a:spcBef>
              <a:spcAft>
                <a:spcPts val="1800"/>
              </a:spcAft>
              <a:buClrTx/>
              <a:buSzTx/>
              <a:buFont typeface="Arial" panose="020B0604020202020204" pitchFamily="34" charset="0"/>
              <a:buNone/>
              <a:tabLst/>
              <a:defRPr lang="en-GB" sz="1800" b="0" kern="1200" smtClean="0">
                <a:solidFill>
                  <a:srgbClr val="454A52"/>
                </a:solidFill>
                <a:effectLst/>
                <a:latin typeface="Arial Regular"/>
              </a:defRPr>
            </a:lvl1pPr>
          </a:lstStyle>
          <a:p>
            <a:pPr marL="0" marR="0" lvl="0" indent="0" algn="l" defTabSz="1007943" rtl="0" eaLnBrk="1" fontAlgn="auto" latinLnBrk="0" hangingPunct="1">
              <a:lnSpc>
                <a:spcPct val="120000"/>
              </a:lnSpc>
              <a:spcBef>
                <a:spcPts val="1102"/>
              </a:spcBef>
              <a:spcAft>
                <a:spcPts val="18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sz="1400" kern="1200" dirty="0" err="1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Iciet</a:t>
            </a:r>
            <a:r>
              <a:rPr lang="en-GB" sz="1400" kern="1200" dirty="0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 </a:t>
            </a:r>
            <a:r>
              <a:rPr lang="en-GB" sz="1400" kern="1200" dirty="0" err="1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faccaer</a:t>
            </a:r>
            <a:r>
              <a:rPr lang="en-GB" sz="1400" kern="1200" dirty="0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 </a:t>
            </a:r>
            <a:r>
              <a:rPr lang="en-GB" sz="1400" kern="1200" dirty="0" err="1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epediatio</a:t>
            </a:r>
            <a:r>
              <a:rPr lang="en-GB" sz="1400" kern="1200" dirty="0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 et </a:t>
            </a:r>
            <a:r>
              <a:rPr lang="en-GB" sz="1400" kern="1200" dirty="0" err="1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pero</a:t>
            </a:r>
            <a:r>
              <a:rPr lang="en-GB" sz="1400" kern="1200" dirty="0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 minus a vid </a:t>
            </a:r>
            <a:r>
              <a:rPr lang="en-GB" sz="1400" kern="1200" dirty="0" err="1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modis</a:t>
            </a:r>
            <a:r>
              <a:rPr lang="en-GB" sz="1400" kern="1200" dirty="0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 </a:t>
            </a:r>
            <a:r>
              <a:rPr lang="en-GB" sz="1400" kern="1200" dirty="0" err="1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veriatiis</a:t>
            </a:r>
            <a:r>
              <a:rPr lang="en-GB" sz="1400" kern="1200" dirty="0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 </a:t>
            </a:r>
            <a:r>
              <a:rPr lang="en-GB" sz="1400" kern="1200" dirty="0" err="1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aut</a:t>
            </a:r>
            <a:r>
              <a:rPr lang="en-GB" sz="1400" kern="1200" dirty="0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 et </a:t>
            </a:r>
            <a:r>
              <a:rPr lang="en-GB" sz="1400" kern="1200" dirty="0" err="1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ut</a:t>
            </a:r>
            <a:r>
              <a:rPr lang="en-GB" sz="1400" kern="1200" dirty="0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 </a:t>
            </a:r>
            <a:r>
              <a:rPr lang="en-GB" sz="1400" kern="1200" dirty="0" err="1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hitae</a:t>
            </a:r>
            <a:r>
              <a:rPr lang="en-GB" sz="1400" kern="1200" dirty="0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 cum </a:t>
            </a:r>
            <a:r>
              <a:rPr lang="en-GB" sz="1400" kern="1200" dirty="0" err="1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laborei</a:t>
            </a:r>
            <a:r>
              <a:rPr lang="en-GB" sz="1400" kern="1200" dirty="0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 </a:t>
            </a:r>
            <a:r>
              <a:rPr lang="en-GB" sz="1400" kern="1200" dirty="0" err="1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caborpo</a:t>
            </a:r>
            <a:r>
              <a:rPr lang="en-GB" sz="1400" kern="1200" dirty="0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 </a:t>
            </a:r>
            <a:r>
              <a:rPr lang="en-GB" sz="1400" kern="1200" dirty="0" err="1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reroreium</a:t>
            </a:r>
            <a:r>
              <a:rPr lang="en-GB" sz="1400" kern="1200" dirty="0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 </a:t>
            </a:r>
            <a:r>
              <a:rPr lang="en-GB" sz="1400" kern="1200" dirty="0" err="1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aut</a:t>
            </a:r>
            <a:r>
              <a:rPr lang="en-GB" sz="1400" kern="1200" dirty="0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 </a:t>
            </a:r>
            <a:r>
              <a:rPr lang="en-GB" sz="1400" kern="1200" dirty="0" err="1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abori</a:t>
            </a:r>
            <a:r>
              <a:rPr lang="en-GB" sz="1400" kern="1200" dirty="0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 </a:t>
            </a:r>
            <a:r>
              <a:rPr lang="en-GB" sz="1400" kern="1200" dirty="0" err="1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andi</a:t>
            </a:r>
            <a:r>
              <a:rPr lang="en-GB" sz="1400" kern="1200" dirty="0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 con </a:t>
            </a:r>
            <a:r>
              <a:rPr lang="en-GB" sz="1400" kern="1200" dirty="0" err="1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pra</a:t>
            </a:r>
            <a:r>
              <a:rPr lang="en-GB" sz="1400" kern="1200" dirty="0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 in </a:t>
            </a:r>
            <a:r>
              <a:rPr lang="en-GB" sz="1400" kern="1200" dirty="0" err="1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poritatio</a:t>
            </a:r>
            <a:r>
              <a:rPr lang="en-GB" sz="1400" kern="1200" dirty="0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 et </a:t>
            </a:r>
            <a:r>
              <a:rPr lang="en-GB" sz="1400" kern="1200" dirty="0" err="1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doloresed</a:t>
            </a:r>
            <a:r>
              <a:rPr lang="en-GB" sz="1400" kern="1200" dirty="0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 </a:t>
            </a:r>
            <a:r>
              <a:rPr lang="en-GB" sz="1400" kern="1200" dirty="0" err="1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magnati</a:t>
            </a:r>
            <a:r>
              <a:rPr lang="en-GB" sz="1400" kern="1200" dirty="0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 </a:t>
            </a:r>
            <a:r>
              <a:rPr lang="en-GB" sz="1400" kern="1200" dirty="0" err="1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aepelest</a:t>
            </a:r>
            <a:r>
              <a:rPr lang="en-GB" sz="1400" kern="1200" dirty="0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 </a:t>
            </a:r>
            <a:r>
              <a:rPr lang="en-GB" sz="1400" kern="1200" dirty="0" err="1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facepernam</a:t>
            </a:r>
            <a:r>
              <a:rPr lang="en-GB" sz="1400" kern="1200" dirty="0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 </a:t>
            </a:r>
            <a:r>
              <a:rPr lang="en-GB" sz="1400" kern="1200" dirty="0" err="1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fugia</a:t>
            </a:r>
            <a:r>
              <a:rPr lang="en-GB" sz="1400" kern="1200" dirty="0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 quo </a:t>
            </a:r>
            <a:r>
              <a:rPr lang="en-GB" sz="1400" kern="1200" dirty="0" err="1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odita</a:t>
            </a:r>
            <a:r>
              <a:rPr lang="en-GB" sz="1400" kern="1200" dirty="0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 </a:t>
            </a:r>
            <a:r>
              <a:rPr lang="en-GB" sz="1400" kern="1200" dirty="0" err="1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vel</a:t>
            </a:r>
            <a:r>
              <a:rPr lang="en-GB" sz="1400" kern="1200" dirty="0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 </a:t>
            </a:r>
            <a:r>
              <a:rPr lang="en-GB" sz="1400" kern="1200" dirty="0" err="1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inimod</a:t>
            </a:r>
            <a:r>
              <a:rPr lang="en-GB" sz="1400" kern="1200" dirty="0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 </a:t>
            </a:r>
            <a:r>
              <a:rPr lang="en-GB" sz="1400" kern="1200" dirty="0" err="1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quodi</a:t>
            </a:r>
            <a:r>
              <a:rPr lang="en-GB" sz="1400" kern="1200" dirty="0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 </a:t>
            </a:r>
            <a:r>
              <a:rPr lang="en-GB" sz="1400" kern="1200" dirty="0" err="1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namet</a:t>
            </a:r>
            <a:r>
              <a:rPr lang="en-GB" sz="1400" kern="1200" dirty="0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 am </a:t>
            </a:r>
            <a:r>
              <a:rPr lang="en-GB" sz="1400" kern="1200" dirty="0" err="1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eatium</a:t>
            </a:r>
            <a:r>
              <a:rPr lang="en-GB" sz="1400" kern="1200" dirty="0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 </a:t>
            </a:r>
            <a:r>
              <a:rPr lang="en-GB" sz="1400" kern="1200" dirty="0" err="1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comnis</a:t>
            </a:r>
            <a:r>
              <a:rPr lang="en-GB" sz="1400" kern="1200" dirty="0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 </a:t>
            </a:r>
            <a:r>
              <a:rPr lang="en-GB" sz="1400" kern="1200" dirty="0" err="1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nisqui</a:t>
            </a:r>
            <a:r>
              <a:rPr lang="en-GB" sz="1400" kern="1200" dirty="0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 </a:t>
            </a:r>
            <a:r>
              <a:rPr lang="en-GB" sz="1400" kern="1200" dirty="0" err="1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dolupta</a:t>
            </a:r>
            <a:r>
              <a:rPr lang="en-GB" sz="1400" kern="1200" dirty="0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 </a:t>
            </a:r>
            <a:r>
              <a:rPr lang="en-GB" sz="1400" kern="1200" dirty="0" err="1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tureper</a:t>
            </a:r>
            <a:r>
              <a:rPr lang="en-GB" sz="1400" kern="1200" dirty="0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 </a:t>
            </a:r>
            <a:r>
              <a:rPr lang="en-GB" sz="1400" kern="1200" dirty="0" err="1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feriata</a:t>
            </a:r>
            <a:r>
              <a:rPr lang="en-GB" sz="1400" kern="1200" dirty="0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 </a:t>
            </a:r>
            <a:r>
              <a:rPr lang="en-GB" sz="1400" kern="1200" dirty="0" err="1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tibera</a:t>
            </a:r>
            <a:r>
              <a:rPr lang="en-GB" sz="1400" kern="1200" dirty="0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 </a:t>
            </a:r>
            <a:r>
              <a:rPr lang="en-GB" sz="1400" kern="1200" dirty="0" err="1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sa</a:t>
            </a:r>
            <a:r>
              <a:rPr lang="en-GB" sz="1400" kern="1200" dirty="0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 </a:t>
            </a:r>
            <a:r>
              <a:rPr lang="en-GB" sz="1400" kern="1200" dirty="0" err="1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quibusdandae</a:t>
            </a:r>
            <a:r>
              <a:rPr lang="en-GB" sz="1400" kern="1200" dirty="0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 </a:t>
            </a:r>
            <a:r>
              <a:rPr lang="en-GB" sz="1400" kern="1200" dirty="0" err="1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volest</a:t>
            </a:r>
            <a:r>
              <a:rPr lang="en-GB" sz="1400" kern="1200" dirty="0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 </a:t>
            </a:r>
            <a:r>
              <a:rPr lang="en-GB" sz="1400" kern="1200" dirty="0" err="1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ilicipist</a:t>
            </a:r>
            <a:r>
              <a:rPr lang="en-GB" sz="1400" kern="1200" dirty="0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.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0990B029-FEBD-1B44-B4C0-A9971F8A5FB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859423" y="2428421"/>
            <a:ext cx="2305050" cy="3957389"/>
          </a:xfrm>
        </p:spPr>
        <p:txBody>
          <a:bodyPr/>
          <a:lstStyle>
            <a:lvl1pPr marL="0" marR="0" indent="0" algn="l" defTabSz="1007943" rtl="0" eaLnBrk="1" fontAlgn="auto" latinLnBrk="0" hangingPunct="1">
              <a:lnSpc>
                <a:spcPct val="120000"/>
              </a:lnSpc>
              <a:spcBef>
                <a:spcPts val="1102"/>
              </a:spcBef>
              <a:spcAft>
                <a:spcPts val="1800"/>
              </a:spcAft>
              <a:buClrTx/>
              <a:buSzTx/>
              <a:buFont typeface="Arial" panose="020B0604020202020204" pitchFamily="34" charset="0"/>
              <a:buNone/>
              <a:tabLst/>
              <a:defRPr lang="en-GB" sz="1800" b="0" kern="1200" smtClean="0">
                <a:solidFill>
                  <a:srgbClr val="454A52"/>
                </a:solidFill>
                <a:effectLst/>
                <a:latin typeface="Arial Regular"/>
              </a:defRPr>
            </a:lvl1pPr>
          </a:lstStyle>
          <a:p>
            <a:pPr marL="0" marR="0" lvl="0" indent="0" algn="l" defTabSz="1007943" rtl="0" eaLnBrk="1" fontAlgn="auto" latinLnBrk="0" hangingPunct="1">
              <a:lnSpc>
                <a:spcPct val="120000"/>
              </a:lnSpc>
              <a:spcBef>
                <a:spcPts val="1102"/>
              </a:spcBef>
              <a:spcAft>
                <a:spcPts val="18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sz="1400" kern="1200" dirty="0" err="1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Iciet</a:t>
            </a:r>
            <a:r>
              <a:rPr lang="en-GB" sz="1400" kern="1200" dirty="0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 </a:t>
            </a:r>
            <a:r>
              <a:rPr lang="en-GB" sz="1400" kern="1200" dirty="0" err="1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faccaer</a:t>
            </a:r>
            <a:r>
              <a:rPr lang="en-GB" sz="1400" kern="1200" dirty="0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 </a:t>
            </a:r>
            <a:r>
              <a:rPr lang="en-GB" sz="1400" kern="1200" dirty="0" err="1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epediatio</a:t>
            </a:r>
            <a:r>
              <a:rPr lang="en-GB" sz="1400" kern="1200" dirty="0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 et </a:t>
            </a:r>
            <a:r>
              <a:rPr lang="en-GB" sz="1400" kern="1200" dirty="0" err="1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pero</a:t>
            </a:r>
            <a:r>
              <a:rPr lang="en-GB" sz="1400" kern="1200" dirty="0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 minus a vid </a:t>
            </a:r>
            <a:r>
              <a:rPr lang="en-GB" sz="1400" kern="1200" dirty="0" err="1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modis</a:t>
            </a:r>
            <a:r>
              <a:rPr lang="en-GB" sz="1400" kern="1200" dirty="0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 </a:t>
            </a:r>
            <a:r>
              <a:rPr lang="en-GB" sz="1400" kern="1200" dirty="0" err="1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veriatiis</a:t>
            </a:r>
            <a:r>
              <a:rPr lang="en-GB" sz="1400" kern="1200" dirty="0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 </a:t>
            </a:r>
            <a:r>
              <a:rPr lang="en-GB" sz="1400" kern="1200" dirty="0" err="1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aut</a:t>
            </a:r>
            <a:r>
              <a:rPr lang="en-GB" sz="1400" kern="1200" dirty="0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 et </a:t>
            </a:r>
            <a:r>
              <a:rPr lang="en-GB" sz="1400" kern="1200" dirty="0" err="1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ut</a:t>
            </a:r>
            <a:r>
              <a:rPr lang="en-GB" sz="1400" kern="1200" dirty="0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 </a:t>
            </a:r>
            <a:r>
              <a:rPr lang="en-GB" sz="1400" kern="1200" dirty="0" err="1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hitae</a:t>
            </a:r>
            <a:r>
              <a:rPr lang="en-GB" sz="1400" kern="1200" dirty="0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 cum </a:t>
            </a:r>
            <a:r>
              <a:rPr lang="en-GB" sz="1400" kern="1200" dirty="0" err="1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laborei</a:t>
            </a:r>
            <a:r>
              <a:rPr lang="en-GB" sz="1400" kern="1200" dirty="0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 </a:t>
            </a:r>
            <a:r>
              <a:rPr lang="en-GB" sz="1400" kern="1200" dirty="0" err="1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caborpo</a:t>
            </a:r>
            <a:r>
              <a:rPr lang="en-GB" sz="1400" kern="1200" dirty="0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 </a:t>
            </a:r>
            <a:r>
              <a:rPr lang="en-GB" sz="1400" kern="1200" dirty="0" err="1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reroreium</a:t>
            </a:r>
            <a:r>
              <a:rPr lang="en-GB" sz="1400" kern="1200" dirty="0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 </a:t>
            </a:r>
            <a:r>
              <a:rPr lang="en-GB" sz="1400" kern="1200" dirty="0" err="1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aut</a:t>
            </a:r>
            <a:r>
              <a:rPr lang="en-GB" sz="1400" kern="1200" dirty="0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 </a:t>
            </a:r>
            <a:r>
              <a:rPr lang="en-GB" sz="1400" kern="1200" dirty="0" err="1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abori</a:t>
            </a:r>
            <a:r>
              <a:rPr lang="en-GB" sz="1400" kern="1200" dirty="0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 </a:t>
            </a:r>
            <a:r>
              <a:rPr lang="en-GB" sz="1400" kern="1200" dirty="0" err="1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andi</a:t>
            </a:r>
            <a:r>
              <a:rPr lang="en-GB" sz="1400" kern="1200" dirty="0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 con </a:t>
            </a:r>
            <a:r>
              <a:rPr lang="en-GB" sz="1400" kern="1200" dirty="0" err="1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pra</a:t>
            </a:r>
            <a:r>
              <a:rPr lang="en-GB" sz="1400" kern="1200" dirty="0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 in </a:t>
            </a:r>
            <a:r>
              <a:rPr lang="en-GB" sz="1400" kern="1200" dirty="0" err="1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poritatio</a:t>
            </a:r>
            <a:r>
              <a:rPr lang="en-GB" sz="1400" kern="1200" dirty="0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 et </a:t>
            </a:r>
            <a:r>
              <a:rPr lang="en-GB" sz="1400" kern="1200" dirty="0" err="1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doloresed</a:t>
            </a:r>
            <a:r>
              <a:rPr lang="en-GB" sz="1400" kern="1200" dirty="0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 </a:t>
            </a:r>
            <a:r>
              <a:rPr lang="en-GB" sz="1400" kern="1200" dirty="0" err="1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magnati</a:t>
            </a:r>
            <a:r>
              <a:rPr lang="en-GB" sz="1400" kern="1200" dirty="0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 </a:t>
            </a:r>
            <a:r>
              <a:rPr lang="en-GB" sz="1400" kern="1200" dirty="0" err="1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aepelest</a:t>
            </a:r>
            <a:r>
              <a:rPr lang="en-GB" sz="1400" kern="1200" dirty="0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 </a:t>
            </a:r>
            <a:r>
              <a:rPr lang="en-GB" sz="1400" kern="1200" dirty="0" err="1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facepernam</a:t>
            </a:r>
            <a:r>
              <a:rPr lang="en-GB" sz="1400" kern="1200" dirty="0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 </a:t>
            </a:r>
            <a:r>
              <a:rPr lang="en-GB" sz="1400" kern="1200" dirty="0" err="1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fugia</a:t>
            </a:r>
            <a:r>
              <a:rPr lang="en-GB" sz="1400" kern="1200" dirty="0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 quo </a:t>
            </a:r>
            <a:r>
              <a:rPr lang="en-GB" sz="1400" kern="1200" dirty="0" err="1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odita</a:t>
            </a:r>
            <a:r>
              <a:rPr lang="en-GB" sz="1400" kern="1200" dirty="0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 </a:t>
            </a:r>
            <a:r>
              <a:rPr lang="en-GB" sz="1400" kern="1200" dirty="0" err="1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vel</a:t>
            </a:r>
            <a:r>
              <a:rPr lang="en-GB" sz="1400" kern="1200" dirty="0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 </a:t>
            </a:r>
            <a:r>
              <a:rPr lang="en-GB" sz="1400" kern="1200" dirty="0" err="1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inimod</a:t>
            </a:r>
            <a:r>
              <a:rPr lang="en-GB" sz="1400" kern="1200" dirty="0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 </a:t>
            </a:r>
            <a:r>
              <a:rPr lang="en-GB" sz="1400" kern="1200" dirty="0" err="1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quodi</a:t>
            </a:r>
            <a:r>
              <a:rPr lang="en-GB" sz="1400" kern="1200" dirty="0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 </a:t>
            </a:r>
            <a:r>
              <a:rPr lang="en-GB" sz="1400" kern="1200" dirty="0" err="1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namet</a:t>
            </a:r>
            <a:r>
              <a:rPr lang="en-GB" sz="1400" kern="1200" dirty="0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 am </a:t>
            </a:r>
            <a:r>
              <a:rPr lang="en-GB" sz="1400" kern="1200" dirty="0" err="1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eatium</a:t>
            </a:r>
            <a:r>
              <a:rPr lang="en-GB" sz="1400" kern="1200" dirty="0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 </a:t>
            </a:r>
            <a:r>
              <a:rPr lang="en-GB" sz="1400" kern="1200" dirty="0" err="1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comnis</a:t>
            </a:r>
            <a:r>
              <a:rPr lang="en-GB" sz="1400" kern="1200" dirty="0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 </a:t>
            </a:r>
            <a:r>
              <a:rPr lang="en-GB" sz="1400" kern="1200" dirty="0" err="1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nisqui</a:t>
            </a:r>
            <a:r>
              <a:rPr lang="en-GB" sz="1400" kern="1200" dirty="0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 </a:t>
            </a:r>
            <a:r>
              <a:rPr lang="en-GB" sz="1400" kern="1200" dirty="0" err="1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dolupta</a:t>
            </a:r>
            <a:r>
              <a:rPr lang="en-GB" sz="1400" kern="1200" dirty="0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 </a:t>
            </a:r>
            <a:r>
              <a:rPr lang="en-GB" sz="1400" kern="1200" dirty="0" err="1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tureper</a:t>
            </a:r>
            <a:r>
              <a:rPr lang="en-GB" sz="1400" kern="1200" dirty="0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 </a:t>
            </a:r>
            <a:r>
              <a:rPr lang="en-GB" sz="1400" kern="1200" dirty="0" err="1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feriata</a:t>
            </a:r>
            <a:r>
              <a:rPr lang="en-GB" sz="1400" kern="1200" dirty="0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 </a:t>
            </a:r>
            <a:r>
              <a:rPr lang="en-GB" sz="1400" kern="1200" dirty="0" err="1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tibera</a:t>
            </a:r>
            <a:r>
              <a:rPr lang="en-GB" sz="1400" kern="1200" dirty="0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 </a:t>
            </a:r>
            <a:r>
              <a:rPr lang="en-GB" sz="1400" kern="1200" dirty="0" err="1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sa</a:t>
            </a:r>
            <a:r>
              <a:rPr lang="en-GB" sz="1400" kern="1200" dirty="0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 </a:t>
            </a:r>
            <a:r>
              <a:rPr lang="en-GB" sz="1400" kern="1200" dirty="0" err="1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quibusdandae</a:t>
            </a:r>
            <a:r>
              <a:rPr lang="en-GB" sz="1400" kern="1200" dirty="0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 </a:t>
            </a:r>
            <a:r>
              <a:rPr lang="en-GB" sz="1400" kern="1200" dirty="0" err="1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volest</a:t>
            </a:r>
            <a:r>
              <a:rPr lang="en-GB" sz="1400" kern="1200" dirty="0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 </a:t>
            </a:r>
            <a:r>
              <a:rPr lang="en-GB" sz="1400" kern="1200" dirty="0" err="1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ilicipist</a:t>
            </a:r>
            <a:r>
              <a:rPr lang="en-GB" sz="1400" kern="1200" dirty="0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.</a:t>
            </a: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DF6F5EE7-A47E-FE4E-88B3-B5EED415280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24932" y="2430307"/>
            <a:ext cx="2305050" cy="3955503"/>
          </a:xfrm>
        </p:spPr>
        <p:txBody>
          <a:bodyPr/>
          <a:lstStyle>
            <a:lvl1pPr marL="0" marR="0" indent="0" algn="l" defTabSz="1007943" rtl="0" eaLnBrk="1" fontAlgn="auto" latinLnBrk="0" hangingPunct="1">
              <a:lnSpc>
                <a:spcPct val="120000"/>
              </a:lnSpc>
              <a:spcBef>
                <a:spcPts val="1102"/>
              </a:spcBef>
              <a:spcAft>
                <a:spcPts val="1800"/>
              </a:spcAft>
              <a:buClrTx/>
              <a:buSzTx/>
              <a:buFont typeface="Arial" panose="020B0604020202020204" pitchFamily="34" charset="0"/>
              <a:buNone/>
              <a:tabLst/>
              <a:defRPr lang="en-GB" sz="1800" b="0" kern="1200" smtClean="0">
                <a:solidFill>
                  <a:srgbClr val="454A52"/>
                </a:solidFill>
                <a:effectLst/>
                <a:latin typeface="Arial Regular"/>
              </a:defRPr>
            </a:lvl1pPr>
          </a:lstStyle>
          <a:p>
            <a:pPr marL="0" marR="0" lvl="0" indent="0" algn="l" defTabSz="1007943" rtl="0" eaLnBrk="1" fontAlgn="auto" latinLnBrk="0" hangingPunct="1">
              <a:lnSpc>
                <a:spcPct val="120000"/>
              </a:lnSpc>
              <a:spcBef>
                <a:spcPts val="1102"/>
              </a:spcBef>
              <a:spcAft>
                <a:spcPts val="18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sz="1400" kern="1200" dirty="0" err="1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Iciet</a:t>
            </a:r>
            <a:r>
              <a:rPr lang="en-GB" sz="1400" kern="1200" dirty="0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 </a:t>
            </a:r>
            <a:r>
              <a:rPr lang="en-GB" sz="1400" kern="1200" dirty="0" err="1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faccaer</a:t>
            </a:r>
            <a:r>
              <a:rPr lang="en-GB" sz="1400" kern="1200" dirty="0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 </a:t>
            </a:r>
            <a:r>
              <a:rPr lang="en-GB" sz="1400" kern="1200" dirty="0" err="1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epediatio</a:t>
            </a:r>
            <a:r>
              <a:rPr lang="en-GB" sz="1400" kern="1200" dirty="0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 et </a:t>
            </a:r>
            <a:r>
              <a:rPr lang="en-GB" sz="1400" kern="1200" dirty="0" err="1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pero</a:t>
            </a:r>
            <a:r>
              <a:rPr lang="en-GB" sz="1400" kern="1200" dirty="0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 minus a vid </a:t>
            </a:r>
            <a:r>
              <a:rPr lang="en-GB" sz="1400" kern="1200" dirty="0" err="1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modis</a:t>
            </a:r>
            <a:r>
              <a:rPr lang="en-GB" sz="1400" kern="1200" dirty="0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 </a:t>
            </a:r>
            <a:r>
              <a:rPr lang="en-GB" sz="1400" kern="1200" dirty="0" err="1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veriatiis</a:t>
            </a:r>
            <a:r>
              <a:rPr lang="en-GB" sz="1400" kern="1200" dirty="0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 </a:t>
            </a:r>
            <a:r>
              <a:rPr lang="en-GB" sz="1400" kern="1200" dirty="0" err="1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aut</a:t>
            </a:r>
            <a:r>
              <a:rPr lang="en-GB" sz="1400" kern="1200" dirty="0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 et </a:t>
            </a:r>
            <a:r>
              <a:rPr lang="en-GB" sz="1400" kern="1200" dirty="0" err="1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ut</a:t>
            </a:r>
            <a:r>
              <a:rPr lang="en-GB" sz="1400" kern="1200" dirty="0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 </a:t>
            </a:r>
            <a:r>
              <a:rPr lang="en-GB" sz="1400" kern="1200" dirty="0" err="1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hitae</a:t>
            </a:r>
            <a:r>
              <a:rPr lang="en-GB" sz="1400" kern="1200" dirty="0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 cum </a:t>
            </a:r>
            <a:r>
              <a:rPr lang="en-GB" sz="1400" kern="1200" dirty="0" err="1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laborei</a:t>
            </a:r>
            <a:r>
              <a:rPr lang="en-GB" sz="1400" kern="1200" dirty="0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 </a:t>
            </a:r>
            <a:r>
              <a:rPr lang="en-GB" sz="1400" kern="1200" dirty="0" err="1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caborpo</a:t>
            </a:r>
            <a:r>
              <a:rPr lang="en-GB" sz="1400" kern="1200" dirty="0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 </a:t>
            </a:r>
            <a:r>
              <a:rPr lang="en-GB" sz="1400" kern="1200" dirty="0" err="1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reroreium</a:t>
            </a:r>
            <a:r>
              <a:rPr lang="en-GB" sz="1400" kern="1200" dirty="0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 </a:t>
            </a:r>
            <a:r>
              <a:rPr lang="en-GB" sz="1400" kern="1200" dirty="0" err="1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aut</a:t>
            </a:r>
            <a:r>
              <a:rPr lang="en-GB" sz="1400" kern="1200" dirty="0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 </a:t>
            </a:r>
            <a:r>
              <a:rPr lang="en-GB" sz="1400" kern="1200" dirty="0" err="1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abori</a:t>
            </a:r>
            <a:r>
              <a:rPr lang="en-GB" sz="1400" kern="1200" dirty="0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 </a:t>
            </a:r>
            <a:r>
              <a:rPr lang="en-GB" sz="1400" kern="1200" dirty="0" err="1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andi</a:t>
            </a:r>
            <a:r>
              <a:rPr lang="en-GB" sz="1400" kern="1200" dirty="0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 con </a:t>
            </a:r>
            <a:r>
              <a:rPr lang="en-GB" sz="1400" kern="1200" dirty="0" err="1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pra</a:t>
            </a:r>
            <a:r>
              <a:rPr lang="en-GB" sz="1400" kern="1200" dirty="0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 in </a:t>
            </a:r>
            <a:r>
              <a:rPr lang="en-GB" sz="1400" kern="1200" dirty="0" err="1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poritatio</a:t>
            </a:r>
            <a:r>
              <a:rPr lang="en-GB" sz="1400" kern="1200" dirty="0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 et </a:t>
            </a:r>
            <a:r>
              <a:rPr lang="en-GB" sz="1400" kern="1200" dirty="0" err="1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doloresed</a:t>
            </a:r>
            <a:r>
              <a:rPr lang="en-GB" sz="1400" kern="1200" dirty="0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 </a:t>
            </a:r>
            <a:r>
              <a:rPr lang="en-GB" sz="1400" kern="1200" dirty="0" err="1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magnati</a:t>
            </a:r>
            <a:r>
              <a:rPr lang="en-GB" sz="1400" kern="1200" dirty="0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 </a:t>
            </a:r>
            <a:r>
              <a:rPr lang="en-GB" sz="1400" kern="1200" dirty="0" err="1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aepelest</a:t>
            </a:r>
            <a:r>
              <a:rPr lang="en-GB" sz="1400" kern="1200" dirty="0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 </a:t>
            </a:r>
            <a:r>
              <a:rPr lang="en-GB" sz="1400" kern="1200" dirty="0" err="1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facepernam</a:t>
            </a:r>
            <a:r>
              <a:rPr lang="en-GB" sz="1400" kern="1200" dirty="0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 </a:t>
            </a:r>
            <a:r>
              <a:rPr lang="en-GB" sz="1400" kern="1200" dirty="0" err="1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fugia</a:t>
            </a:r>
            <a:r>
              <a:rPr lang="en-GB" sz="1400" kern="1200" dirty="0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 quo </a:t>
            </a:r>
            <a:r>
              <a:rPr lang="en-GB" sz="1400" kern="1200" dirty="0" err="1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odita</a:t>
            </a:r>
            <a:r>
              <a:rPr lang="en-GB" sz="1400" kern="1200" dirty="0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 </a:t>
            </a:r>
            <a:r>
              <a:rPr lang="en-GB" sz="1400" kern="1200" dirty="0" err="1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vel</a:t>
            </a:r>
            <a:r>
              <a:rPr lang="en-GB" sz="1400" kern="1200" dirty="0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 </a:t>
            </a:r>
            <a:r>
              <a:rPr lang="en-GB" sz="1400" kern="1200" dirty="0" err="1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inimod</a:t>
            </a:r>
            <a:r>
              <a:rPr lang="en-GB" sz="1400" kern="1200" dirty="0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 </a:t>
            </a:r>
            <a:r>
              <a:rPr lang="en-GB" sz="1400" kern="1200" dirty="0" err="1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quodi</a:t>
            </a:r>
            <a:r>
              <a:rPr lang="en-GB" sz="1400" kern="1200" dirty="0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 </a:t>
            </a:r>
            <a:r>
              <a:rPr lang="en-GB" sz="1400" kern="1200" dirty="0" err="1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namet</a:t>
            </a:r>
            <a:r>
              <a:rPr lang="en-GB" sz="1400" kern="1200" dirty="0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 am </a:t>
            </a:r>
            <a:r>
              <a:rPr lang="en-GB" sz="1400" kern="1200" dirty="0" err="1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eatium</a:t>
            </a:r>
            <a:r>
              <a:rPr lang="en-GB" sz="1400" kern="1200" dirty="0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 </a:t>
            </a:r>
            <a:r>
              <a:rPr lang="en-GB" sz="1400" kern="1200" dirty="0" err="1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comnis</a:t>
            </a:r>
            <a:r>
              <a:rPr lang="en-GB" sz="1400" kern="1200" dirty="0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 </a:t>
            </a:r>
            <a:r>
              <a:rPr lang="en-GB" sz="1400" kern="1200" dirty="0" err="1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nisqui</a:t>
            </a:r>
            <a:r>
              <a:rPr lang="en-GB" sz="1400" kern="1200" dirty="0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 </a:t>
            </a:r>
            <a:r>
              <a:rPr lang="en-GB" sz="1400" kern="1200" dirty="0" err="1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dolupta</a:t>
            </a:r>
            <a:r>
              <a:rPr lang="en-GB" sz="1400" kern="1200" dirty="0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 </a:t>
            </a:r>
            <a:r>
              <a:rPr lang="en-GB" sz="1400" kern="1200" dirty="0" err="1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tureper</a:t>
            </a:r>
            <a:r>
              <a:rPr lang="en-GB" sz="1400" kern="1200" dirty="0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 </a:t>
            </a:r>
            <a:r>
              <a:rPr lang="en-GB" sz="1400" kern="1200" dirty="0" err="1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feriata</a:t>
            </a:r>
            <a:r>
              <a:rPr lang="en-GB" sz="1400" kern="1200" dirty="0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 </a:t>
            </a:r>
            <a:r>
              <a:rPr lang="en-GB" sz="1400" kern="1200" dirty="0" err="1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tibera</a:t>
            </a:r>
            <a:r>
              <a:rPr lang="en-GB" sz="1400" kern="1200" dirty="0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 </a:t>
            </a:r>
            <a:r>
              <a:rPr lang="en-GB" sz="1400" kern="1200" dirty="0" err="1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sa</a:t>
            </a:r>
            <a:r>
              <a:rPr lang="en-GB" sz="1400" kern="1200" dirty="0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 </a:t>
            </a:r>
            <a:r>
              <a:rPr lang="en-GB" sz="1400" kern="1200" dirty="0" err="1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quibusdandae</a:t>
            </a:r>
            <a:r>
              <a:rPr lang="en-GB" sz="1400" kern="1200" dirty="0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 </a:t>
            </a:r>
            <a:r>
              <a:rPr lang="en-GB" sz="1400" kern="1200" dirty="0" err="1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volest</a:t>
            </a:r>
            <a:r>
              <a:rPr lang="en-GB" sz="1400" kern="1200" dirty="0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 </a:t>
            </a:r>
            <a:r>
              <a:rPr lang="en-GB" sz="1400" kern="1200" dirty="0" err="1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ilicipist</a:t>
            </a:r>
            <a:r>
              <a:rPr lang="en-GB" sz="1400" kern="1200" dirty="0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. </a:t>
            </a:r>
          </a:p>
        </p:txBody>
      </p:sp>
      <p:sp>
        <p:nvSpPr>
          <p:cNvPr id="17" name="Text Placeholder 13">
            <a:extLst>
              <a:ext uri="{FF2B5EF4-FFF2-40B4-BE49-F238E27FC236}">
                <a16:creationId xmlns:a16="http://schemas.microsoft.com/office/drawing/2014/main" id="{AE76A1AC-AD2C-774D-AAC3-AAC3D97D792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990442" y="2434513"/>
            <a:ext cx="2305050" cy="3951297"/>
          </a:xfrm>
        </p:spPr>
        <p:txBody>
          <a:bodyPr/>
          <a:lstStyle>
            <a:lvl1pPr marL="0" marR="0" indent="0" algn="l" defTabSz="1007943" rtl="0" eaLnBrk="1" fontAlgn="auto" latinLnBrk="0" hangingPunct="1">
              <a:lnSpc>
                <a:spcPct val="120000"/>
              </a:lnSpc>
              <a:spcBef>
                <a:spcPts val="1102"/>
              </a:spcBef>
              <a:spcAft>
                <a:spcPts val="1800"/>
              </a:spcAft>
              <a:buClrTx/>
              <a:buSzTx/>
              <a:buFont typeface="Arial" panose="020B0604020202020204" pitchFamily="34" charset="0"/>
              <a:buNone/>
              <a:tabLst/>
              <a:defRPr lang="en-GB" sz="1800" b="0" kern="1200" smtClean="0">
                <a:solidFill>
                  <a:srgbClr val="454A52"/>
                </a:solidFill>
                <a:effectLst/>
                <a:latin typeface="Arial Regular"/>
              </a:defRPr>
            </a:lvl1pPr>
          </a:lstStyle>
          <a:p>
            <a:pPr marL="0" marR="0" lvl="0" indent="0" algn="l" defTabSz="1007943" rtl="0" eaLnBrk="1" fontAlgn="auto" latinLnBrk="0" hangingPunct="1">
              <a:lnSpc>
                <a:spcPct val="120000"/>
              </a:lnSpc>
              <a:spcBef>
                <a:spcPts val="1102"/>
              </a:spcBef>
              <a:spcAft>
                <a:spcPts val="18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sz="1400" kern="1200" dirty="0" err="1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Iciet</a:t>
            </a:r>
            <a:r>
              <a:rPr lang="en-GB" sz="1400" kern="1200" dirty="0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 </a:t>
            </a:r>
            <a:r>
              <a:rPr lang="en-GB" sz="1400" kern="1200" dirty="0" err="1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faccaer</a:t>
            </a:r>
            <a:r>
              <a:rPr lang="en-GB" sz="1400" kern="1200" dirty="0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 </a:t>
            </a:r>
            <a:r>
              <a:rPr lang="en-GB" sz="1400" kern="1200" dirty="0" err="1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epediatio</a:t>
            </a:r>
            <a:r>
              <a:rPr lang="en-GB" sz="1400" kern="1200" dirty="0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 et </a:t>
            </a:r>
            <a:r>
              <a:rPr lang="en-GB" sz="1400" kern="1200" dirty="0" err="1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pero</a:t>
            </a:r>
            <a:r>
              <a:rPr lang="en-GB" sz="1400" kern="1200" dirty="0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 minus a vid </a:t>
            </a:r>
            <a:r>
              <a:rPr lang="en-GB" sz="1400" kern="1200" dirty="0" err="1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modis</a:t>
            </a:r>
            <a:r>
              <a:rPr lang="en-GB" sz="1400" kern="1200" dirty="0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 </a:t>
            </a:r>
            <a:r>
              <a:rPr lang="en-GB" sz="1400" kern="1200" dirty="0" err="1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veriatiis</a:t>
            </a:r>
            <a:r>
              <a:rPr lang="en-GB" sz="1400" kern="1200" dirty="0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 </a:t>
            </a:r>
            <a:r>
              <a:rPr lang="en-GB" sz="1400" kern="1200" dirty="0" err="1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aut</a:t>
            </a:r>
            <a:r>
              <a:rPr lang="en-GB" sz="1400" kern="1200" dirty="0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 et </a:t>
            </a:r>
            <a:r>
              <a:rPr lang="en-GB" sz="1400" kern="1200" dirty="0" err="1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ut</a:t>
            </a:r>
            <a:r>
              <a:rPr lang="en-GB" sz="1400" kern="1200" dirty="0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 </a:t>
            </a:r>
            <a:r>
              <a:rPr lang="en-GB" sz="1400" kern="1200" dirty="0" err="1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hitae</a:t>
            </a:r>
            <a:r>
              <a:rPr lang="en-GB" sz="1400" kern="1200" dirty="0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 cum </a:t>
            </a:r>
            <a:r>
              <a:rPr lang="en-GB" sz="1400" kern="1200" dirty="0" err="1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laborei</a:t>
            </a:r>
            <a:r>
              <a:rPr lang="en-GB" sz="1400" kern="1200" dirty="0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 </a:t>
            </a:r>
            <a:r>
              <a:rPr lang="en-GB" sz="1400" kern="1200" dirty="0" err="1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caborpo</a:t>
            </a:r>
            <a:r>
              <a:rPr lang="en-GB" sz="1400" kern="1200" dirty="0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 </a:t>
            </a:r>
            <a:r>
              <a:rPr lang="en-GB" sz="1400" kern="1200" dirty="0" err="1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reroreium</a:t>
            </a:r>
            <a:r>
              <a:rPr lang="en-GB" sz="1400" kern="1200" dirty="0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 </a:t>
            </a:r>
            <a:r>
              <a:rPr lang="en-GB" sz="1400" kern="1200" dirty="0" err="1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aut</a:t>
            </a:r>
            <a:r>
              <a:rPr lang="en-GB" sz="1400" kern="1200" dirty="0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 </a:t>
            </a:r>
            <a:r>
              <a:rPr lang="en-GB" sz="1400" kern="1200" dirty="0" err="1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abori</a:t>
            </a:r>
            <a:r>
              <a:rPr lang="en-GB" sz="1400" kern="1200" dirty="0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 </a:t>
            </a:r>
            <a:r>
              <a:rPr lang="en-GB" sz="1400" kern="1200" dirty="0" err="1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andi</a:t>
            </a:r>
            <a:r>
              <a:rPr lang="en-GB" sz="1400" kern="1200" dirty="0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 con </a:t>
            </a:r>
            <a:r>
              <a:rPr lang="en-GB" sz="1400" kern="1200" dirty="0" err="1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pra</a:t>
            </a:r>
            <a:r>
              <a:rPr lang="en-GB" sz="1400" kern="1200" dirty="0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 in </a:t>
            </a:r>
            <a:r>
              <a:rPr lang="en-GB" sz="1400" kern="1200" dirty="0" err="1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poritatio</a:t>
            </a:r>
            <a:r>
              <a:rPr lang="en-GB" sz="1400" kern="1200" dirty="0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 et </a:t>
            </a:r>
            <a:r>
              <a:rPr lang="en-GB" sz="1400" kern="1200" dirty="0" err="1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doloresed</a:t>
            </a:r>
            <a:r>
              <a:rPr lang="en-GB" sz="1400" kern="1200" dirty="0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 </a:t>
            </a:r>
            <a:r>
              <a:rPr lang="en-GB" sz="1400" kern="1200" dirty="0" err="1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magnati</a:t>
            </a:r>
            <a:r>
              <a:rPr lang="en-GB" sz="1400" kern="1200" dirty="0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 </a:t>
            </a:r>
            <a:r>
              <a:rPr lang="en-GB" sz="1400" kern="1200" dirty="0" err="1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aepelest</a:t>
            </a:r>
            <a:r>
              <a:rPr lang="en-GB" sz="1400" kern="1200" dirty="0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 </a:t>
            </a:r>
            <a:r>
              <a:rPr lang="en-GB" sz="1400" kern="1200" dirty="0" err="1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facepernam</a:t>
            </a:r>
            <a:r>
              <a:rPr lang="en-GB" sz="1400" kern="1200" dirty="0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 </a:t>
            </a:r>
            <a:r>
              <a:rPr lang="en-GB" sz="1400" kern="1200" dirty="0" err="1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fugia</a:t>
            </a:r>
            <a:r>
              <a:rPr lang="en-GB" sz="1400" kern="1200" dirty="0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 quo </a:t>
            </a:r>
            <a:r>
              <a:rPr lang="en-GB" sz="1400" kern="1200" dirty="0" err="1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odita</a:t>
            </a:r>
            <a:r>
              <a:rPr lang="en-GB" sz="1400" kern="1200" dirty="0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 </a:t>
            </a:r>
            <a:r>
              <a:rPr lang="en-GB" sz="1400" kern="1200" dirty="0" err="1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vel</a:t>
            </a:r>
            <a:r>
              <a:rPr lang="en-GB" sz="1400" kern="1200" dirty="0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 </a:t>
            </a:r>
            <a:r>
              <a:rPr lang="en-GB" sz="1400" kern="1200" dirty="0" err="1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inimod</a:t>
            </a:r>
            <a:r>
              <a:rPr lang="en-GB" sz="1400" kern="1200" dirty="0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 </a:t>
            </a:r>
            <a:r>
              <a:rPr lang="en-GB" sz="1400" kern="1200" dirty="0" err="1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quodi</a:t>
            </a:r>
            <a:r>
              <a:rPr lang="en-GB" sz="1400" kern="1200" dirty="0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 </a:t>
            </a:r>
            <a:r>
              <a:rPr lang="en-GB" sz="1400" kern="1200" dirty="0" err="1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namet</a:t>
            </a:r>
            <a:r>
              <a:rPr lang="en-GB" sz="1400" kern="1200" dirty="0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 am </a:t>
            </a:r>
            <a:r>
              <a:rPr lang="en-GB" sz="1400" kern="1200" dirty="0" err="1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eatium</a:t>
            </a:r>
            <a:r>
              <a:rPr lang="en-GB" sz="1400" kern="1200" dirty="0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 </a:t>
            </a:r>
            <a:r>
              <a:rPr lang="en-GB" sz="1400" kern="1200" dirty="0" err="1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comnis</a:t>
            </a:r>
            <a:r>
              <a:rPr lang="en-GB" sz="1400" kern="1200" dirty="0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 </a:t>
            </a:r>
            <a:r>
              <a:rPr lang="en-GB" sz="1400" kern="1200" dirty="0" err="1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nisqui</a:t>
            </a:r>
            <a:r>
              <a:rPr lang="en-GB" sz="1400" kern="1200" dirty="0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 </a:t>
            </a:r>
            <a:r>
              <a:rPr lang="en-GB" sz="1400" kern="1200" dirty="0" err="1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dolupta</a:t>
            </a:r>
            <a:r>
              <a:rPr lang="en-GB" sz="1400" kern="1200" dirty="0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 </a:t>
            </a:r>
            <a:r>
              <a:rPr lang="en-GB" sz="1400" kern="1200" dirty="0" err="1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tureper</a:t>
            </a:r>
            <a:r>
              <a:rPr lang="en-GB" sz="1400" kern="1200" dirty="0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 </a:t>
            </a:r>
            <a:r>
              <a:rPr lang="en-GB" sz="1400" kern="1200" dirty="0" err="1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feriata</a:t>
            </a:r>
            <a:r>
              <a:rPr lang="en-GB" sz="1400" kern="1200" dirty="0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 </a:t>
            </a:r>
            <a:r>
              <a:rPr lang="en-GB" sz="1400" kern="1200" dirty="0" err="1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tibera</a:t>
            </a:r>
            <a:r>
              <a:rPr lang="en-GB" sz="1400" kern="1200" dirty="0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 </a:t>
            </a:r>
            <a:r>
              <a:rPr lang="en-GB" sz="1400" kern="1200" dirty="0" err="1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sa</a:t>
            </a:r>
            <a:r>
              <a:rPr lang="en-GB" sz="1400" kern="1200" dirty="0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 </a:t>
            </a:r>
            <a:r>
              <a:rPr lang="en-GB" sz="1400" kern="1200" dirty="0" err="1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quibusdandae</a:t>
            </a:r>
            <a:r>
              <a:rPr lang="en-GB" sz="1400" kern="1200" dirty="0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 </a:t>
            </a:r>
            <a:r>
              <a:rPr lang="en-GB" sz="1400" kern="1200" dirty="0" err="1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volest</a:t>
            </a:r>
            <a:r>
              <a:rPr lang="en-GB" sz="1400" kern="1200" dirty="0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 </a:t>
            </a:r>
            <a:r>
              <a:rPr lang="en-GB" sz="1400" kern="1200" dirty="0" err="1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ilicipist</a:t>
            </a:r>
            <a:r>
              <a:rPr lang="en-GB" sz="1400" kern="1200" dirty="0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.  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082E975-C784-F846-84C2-87558BA55CF9}"/>
              </a:ext>
            </a:extLst>
          </p:cNvPr>
          <p:cNvSpPr txBox="1">
            <a:spLocks/>
          </p:cNvSpPr>
          <p:nvPr userDrawn="1"/>
        </p:nvSpPr>
        <p:spPr>
          <a:xfrm>
            <a:off x="7990567" y="7013592"/>
            <a:ext cx="2405658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95507" rtl="0" eaLnBrk="1" latinLnBrk="0" hangingPunct="1">
              <a:defRPr sz="4800" kern="1200">
                <a:solidFill>
                  <a:srgbClr val="D1D1D4"/>
                </a:solidFill>
                <a:latin typeface="Times" pitchFamily="2" charset="0"/>
                <a:ea typeface="+mn-ea"/>
                <a:cs typeface="+mn-cs"/>
              </a:defRPr>
            </a:lvl1pPr>
            <a:lvl2pPr marL="497754" algn="l" defTabSz="995507" rtl="0" eaLnBrk="1" latinLnBrk="0" hangingPunct="1">
              <a:defRPr sz="1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5507" algn="l" defTabSz="995507" rtl="0" eaLnBrk="1" latinLnBrk="0" hangingPunct="1">
              <a:defRPr sz="1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93261" algn="l" defTabSz="995507" rtl="0" eaLnBrk="1" latinLnBrk="0" hangingPunct="1">
              <a:defRPr sz="1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91015" algn="l" defTabSz="995507" rtl="0" eaLnBrk="1" latinLnBrk="0" hangingPunct="1">
              <a:defRPr sz="1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88768" algn="l" defTabSz="995507" rtl="0" eaLnBrk="1" latinLnBrk="0" hangingPunct="1">
              <a:defRPr sz="1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86522" algn="l" defTabSz="995507" rtl="0" eaLnBrk="1" latinLnBrk="0" hangingPunct="1">
              <a:defRPr sz="1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84275" algn="l" defTabSz="995507" rtl="0" eaLnBrk="1" latinLnBrk="0" hangingPunct="1">
              <a:defRPr sz="1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82029" algn="l" defTabSz="995507" rtl="0" eaLnBrk="1" latinLnBrk="0" hangingPunct="1">
              <a:defRPr sz="1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4C54E2E-08E8-DF41-A9ED-815B7E1EC35F}" type="slidenum">
              <a:rPr lang="en-US" sz="1800" smtClean="0"/>
              <a:pPr/>
              <a:t>‹#›</a:t>
            </a:fld>
            <a:endParaRPr lang="en-US" sz="1800" dirty="0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2C86CEC0-3437-2B44-B61E-377BFC8BE9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3134" y="989752"/>
            <a:ext cx="8910808" cy="4681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800" i="1">
                <a:solidFill>
                  <a:srgbClr val="454A52"/>
                </a:solidFill>
                <a:latin typeface="Times" pitchFamily="2" charset="0"/>
              </a:defRPr>
            </a:lvl1pPr>
          </a:lstStyle>
          <a:p>
            <a:r>
              <a:rPr lang="en-US" dirty="0"/>
              <a:t>4 columns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32D1C2C-27D4-5C44-BE0D-D31F8BBCDC1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157588" y="37968"/>
            <a:ext cx="2494800" cy="1336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70075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rgbClr val="FA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019D79E-A150-BD49-B14D-B9317CB15E6C}"/>
              </a:ext>
            </a:extLst>
          </p:cNvPr>
          <p:cNvSpPr/>
          <p:nvPr userDrawn="1"/>
        </p:nvSpPr>
        <p:spPr>
          <a:xfrm>
            <a:off x="0" y="10053"/>
            <a:ext cx="10691813" cy="1499016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082E975-C784-F846-84C2-87558BA55CF9}"/>
              </a:ext>
            </a:extLst>
          </p:cNvPr>
          <p:cNvSpPr txBox="1">
            <a:spLocks/>
          </p:cNvSpPr>
          <p:nvPr userDrawn="1"/>
        </p:nvSpPr>
        <p:spPr>
          <a:xfrm>
            <a:off x="7990567" y="7013592"/>
            <a:ext cx="2405658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95507" rtl="0" eaLnBrk="1" latinLnBrk="0" hangingPunct="1">
              <a:defRPr sz="4800" kern="1200">
                <a:solidFill>
                  <a:srgbClr val="D1D1D4"/>
                </a:solidFill>
                <a:latin typeface="Times" pitchFamily="2" charset="0"/>
                <a:ea typeface="+mn-ea"/>
                <a:cs typeface="+mn-cs"/>
              </a:defRPr>
            </a:lvl1pPr>
            <a:lvl2pPr marL="497754" algn="l" defTabSz="995507" rtl="0" eaLnBrk="1" latinLnBrk="0" hangingPunct="1">
              <a:defRPr sz="1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5507" algn="l" defTabSz="995507" rtl="0" eaLnBrk="1" latinLnBrk="0" hangingPunct="1">
              <a:defRPr sz="1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93261" algn="l" defTabSz="995507" rtl="0" eaLnBrk="1" latinLnBrk="0" hangingPunct="1">
              <a:defRPr sz="1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91015" algn="l" defTabSz="995507" rtl="0" eaLnBrk="1" latinLnBrk="0" hangingPunct="1">
              <a:defRPr sz="1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88768" algn="l" defTabSz="995507" rtl="0" eaLnBrk="1" latinLnBrk="0" hangingPunct="1">
              <a:defRPr sz="1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86522" algn="l" defTabSz="995507" rtl="0" eaLnBrk="1" latinLnBrk="0" hangingPunct="1">
              <a:defRPr sz="1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84275" algn="l" defTabSz="995507" rtl="0" eaLnBrk="1" latinLnBrk="0" hangingPunct="1">
              <a:defRPr sz="1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82029" algn="l" defTabSz="995507" rtl="0" eaLnBrk="1" latinLnBrk="0" hangingPunct="1">
              <a:defRPr sz="1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4C54E2E-08E8-DF41-A9ED-815B7E1EC35F}" type="slidenum">
              <a:rPr lang="en-US" sz="1800" smtClean="0"/>
              <a:pPr/>
              <a:t>‹#›</a:t>
            </a:fld>
            <a:endParaRPr lang="en-US" sz="1800" dirty="0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2C86CEC0-3437-2B44-B61E-377BFC8BE9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3133" y="989752"/>
            <a:ext cx="8918303" cy="4681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800" i="1">
                <a:solidFill>
                  <a:srgbClr val="454A52"/>
                </a:solidFill>
                <a:latin typeface="Times" pitchFamily="2" charset="0"/>
              </a:defRPr>
            </a:lvl1pPr>
          </a:lstStyle>
          <a:p>
            <a:r>
              <a:rPr lang="en-US" dirty="0"/>
              <a:t>Table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5361B553-9BB0-7B49-A008-48ECA81FAFD2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802558365"/>
              </p:ext>
            </p:extLst>
          </p:nvPr>
        </p:nvGraphicFramePr>
        <p:xfrm>
          <a:off x="323132" y="1884167"/>
          <a:ext cx="9960119" cy="465904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5701716">
                  <a:extLst>
                    <a:ext uri="{9D8B030D-6E8A-4147-A177-3AD203B41FA5}">
                      <a16:colId xmlns:a16="http://schemas.microsoft.com/office/drawing/2014/main" val="1154887682"/>
                    </a:ext>
                  </a:extLst>
                </a:gridCol>
                <a:gridCol w="2135268">
                  <a:extLst>
                    <a:ext uri="{9D8B030D-6E8A-4147-A177-3AD203B41FA5}">
                      <a16:colId xmlns:a16="http://schemas.microsoft.com/office/drawing/2014/main" val="2774041529"/>
                    </a:ext>
                  </a:extLst>
                </a:gridCol>
                <a:gridCol w="2123135">
                  <a:extLst>
                    <a:ext uri="{9D8B030D-6E8A-4147-A177-3AD203B41FA5}">
                      <a16:colId xmlns:a16="http://schemas.microsoft.com/office/drawing/2014/main" val="1859809487"/>
                    </a:ext>
                  </a:extLst>
                </a:gridCol>
              </a:tblGrid>
              <a:tr h="539041">
                <a:tc gridSpan="3">
                  <a:txBody>
                    <a:bodyPr/>
                    <a:lstStyle/>
                    <a:p>
                      <a:pPr lvl="0"/>
                      <a:r>
                        <a:rPr lang="en-US" sz="1000" b="1" i="0" dirty="0">
                          <a:solidFill>
                            <a:srgbClr val="454A52"/>
                          </a:solidFill>
                          <a:latin typeface="Arial Bold"/>
                        </a:rPr>
                        <a:t>This is a table header</a:t>
                      </a:r>
                    </a:p>
                  </a:txBody>
                  <a:tcPr marL="144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BDAD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7475964"/>
                  </a:ext>
                </a:extLst>
              </a:tr>
              <a:tr h="1373333">
                <a:tc rowSpan="3">
                  <a:txBody>
                    <a:bodyPr/>
                    <a:lstStyle/>
                    <a:p>
                      <a:pPr>
                        <a:lnSpc>
                          <a:spcPts val="1600"/>
                        </a:lnSpc>
                      </a:pPr>
                      <a:r>
                        <a:rPr lang="en-GB" sz="1000" b="1" i="0" kern="1200" dirty="0">
                          <a:solidFill>
                            <a:srgbClr val="454A52"/>
                          </a:solidFill>
                          <a:effectLst/>
                          <a:latin typeface="Arial Bold"/>
                          <a:ea typeface="+mn-ea"/>
                          <a:cs typeface="+mn-cs"/>
                        </a:rPr>
                        <a:t>This is a table text style. 10 on 16pt.</a:t>
                      </a:r>
                    </a:p>
                    <a:p>
                      <a:pPr>
                        <a:lnSpc>
                          <a:spcPts val="1600"/>
                        </a:lnSpc>
                      </a:pPr>
                      <a:r>
                        <a:rPr lang="en-GB" sz="1000" b="0" i="0" kern="1200" dirty="0" err="1">
                          <a:solidFill>
                            <a:srgbClr val="454A52"/>
                          </a:solidFill>
                          <a:effectLst/>
                          <a:latin typeface="Arial Regular"/>
                          <a:ea typeface="+mn-ea"/>
                          <a:cs typeface="+mn-cs"/>
                        </a:rPr>
                        <a:t>Proin</a:t>
                      </a:r>
                      <a:r>
                        <a:rPr lang="en-GB" sz="1000" b="0" i="0" kern="1200" dirty="0">
                          <a:solidFill>
                            <a:srgbClr val="454A52"/>
                          </a:solidFill>
                          <a:effectLst/>
                          <a:latin typeface="Arial Regular"/>
                          <a:ea typeface="+mn-ea"/>
                          <a:cs typeface="+mn-cs"/>
                        </a:rPr>
                        <a:t> id </a:t>
                      </a:r>
                      <a:r>
                        <a:rPr lang="en-GB" sz="1000" b="0" i="0" kern="1200" dirty="0" err="1">
                          <a:solidFill>
                            <a:srgbClr val="454A52"/>
                          </a:solidFill>
                          <a:effectLst/>
                          <a:latin typeface="Arial Regular"/>
                          <a:ea typeface="+mn-ea"/>
                          <a:cs typeface="+mn-cs"/>
                        </a:rPr>
                        <a:t>fringilla</a:t>
                      </a:r>
                      <a:r>
                        <a:rPr lang="en-GB" sz="1000" b="0" i="0" kern="1200" dirty="0">
                          <a:solidFill>
                            <a:srgbClr val="454A52"/>
                          </a:solidFill>
                          <a:effectLst/>
                          <a:latin typeface="Arial Regular"/>
                          <a:ea typeface="+mn-ea"/>
                          <a:cs typeface="+mn-cs"/>
                        </a:rPr>
                        <a:t> </a:t>
                      </a:r>
                      <a:r>
                        <a:rPr lang="en-GB" sz="1000" b="0" i="0" kern="1200" dirty="0" err="1">
                          <a:solidFill>
                            <a:srgbClr val="454A52"/>
                          </a:solidFill>
                          <a:effectLst/>
                          <a:latin typeface="Arial Regular"/>
                          <a:ea typeface="+mn-ea"/>
                          <a:cs typeface="+mn-cs"/>
                        </a:rPr>
                        <a:t>risus</a:t>
                      </a:r>
                      <a:r>
                        <a:rPr lang="en-GB" sz="1000" b="0" i="0" kern="1200" dirty="0">
                          <a:solidFill>
                            <a:srgbClr val="454A52"/>
                          </a:solidFill>
                          <a:effectLst/>
                          <a:latin typeface="Arial Regular"/>
                          <a:ea typeface="+mn-ea"/>
                          <a:cs typeface="+mn-cs"/>
                        </a:rPr>
                        <a:t>. Nam maximus sit </a:t>
                      </a:r>
                      <a:r>
                        <a:rPr lang="en-GB" sz="1000" b="0" i="0" kern="1200" dirty="0" err="1">
                          <a:solidFill>
                            <a:srgbClr val="454A52"/>
                          </a:solidFill>
                          <a:effectLst/>
                          <a:latin typeface="Arial Regular"/>
                          <a:ea typeface="+mn-ea"/>
                          <a:cs typeface="+mn-cs"/>
                        </a:rPr>
                        <a:t>amet</a:t>
                      </a:r>
                      <a:r>
                        <a:rPr lang="en-GB" sz="1000" b="0" i="0" kern="1200" dirty="0">
                          <a:solidFill>
                            <a:srgbClr val="454A52"/>
                          </a:solidFill>
                          <a:effectLst/>
                          <a:latin typeface="Arial Regular"/>
                          <a:ea typeface="+mn-ea"/>
                          <a:cs typeface="+mn-cs"/>
                        </a:rPr>
                        <a:t> </a:t>
                      </a:r>
                      <a:r>
                        <a:rPr lang="en-GB" sz="1000" b="0" i="0" kern="1200" dirty="0" err="1">
                          <a:solidFill>
                            <a:srgbClr val="454A52"/>
                          </a:solidFill>
                          <a:effectLst/>
                          <a:latin typeface="Arial Regular"/>
                          <a:ea typeface="+mn-ea"/>
                          <a:cs typeface="+mn-cs"/>
                        </a:rPr>
                        <a:t>massa</a:t>
                      </a:r>
                      <a:r>
                        <a:rPr lang="en-GB" sz="1000" b="0" i="0" kern="1200" dirty="0">
                          <a:solidFill>
                            <a:srgbClr val="454A52"/>
                          </a:solidFill>
                          <a:effectLst/>
                          <a:latin typeface="Arial Regular"/>
                          <a:ea typeface="+mn-ea"/>
                          <a:cs typeface="+mn-cs"/>
                        </a:rPr>
                        <a:t> a </a:t>
                      </a:r>
                      <a:r>
                        <a:rPr lang="en-GB" sz="1000" b="0" i="0" kern="1200" dirty="0" err="1">
                          <a:solidFill>
                            <a:srgbClr val="454A52"/>
                          </a:solidFill>
                          <a:effectLst/>
                          <a:latin typeface="Arial Regular"/>
                          <a:ea typeface="+mn-ea"/>
                          <a:cs typeface="+mn-cs"/>
                        </a:rPr>
                        <a:t>congue</a:t>
                      </a:r>
                      <a:r>
                        <a:rPr lang="en-GB" sz="1000" b="0" i="0" kern="1200" dirty="0">
                          <a:solidFill>
                            <a:srgbClr val="454A52"/>
                          </a:solidFill>
                          <a:effectLst/>
                          <a:latin typeface="Arial Regular"/>
                          <a:ea typeface="+mn-ea"/>
                          <a:cs typeface="+mn-cs"/>
                        </a:rPr>
                        <a:t>. </a:t>
                      </a:r>
                      <a:r>
                        <a:rPr lang="en-GB" sz="1000" b="0" i="0" kern="1200" dirty="0" err="1">
                          <a:solidFill>
                            <a:srgbClr val="454A52"/>
                          </a:solidFill>
                          <a:effectLst/>
                          <a:latin typeface="Arial Regular"/>
                          <a:ea typeface="+mn-ea"/>
                          <a:cs typeface="+mn-cs"/>
                        </a:rPr>
                        <a:t>Vivamus</a:t>
                      </a:r>
                      <a:r>
                        <a:rPr lang="en-GB" sz="1000" b="0" i="0" kern="1200" dirty="0">
                          <a:solidFill>
                            <a:srgbClr val="454A52"/>
                          </a:solidFill>
                          <a:effectLst/>
                          <a:latin typeface="Arial Regular"/>
                          <a:ea typeface="+mn-ea"/>
                          <a:cs typeface="+mn-cs"/>
                        </a:rPr>
                        <a:t> </a:t>
                      </a:r>
                      <a:r>
                        <a:rPr lang="en-GB" sz="1000" b="0" i="0" kern="1200" dirty="0" err="1">
                          <a:solidFill>
                            <a:srgbClr val="454A52"/>
                          </a:solidFill>
                          <a:effectLst/>
                          <a:latin typeface="Arial Regular"/>
                          <a:ea typeface="+mn-ea"/>
                          <a:cs typeface="+mn-cs"/>
                        </a:rPr>
                        <a:t>sed</a:t>
                      </a:r>
                      <a:r>
                        <a:rPr lang="en-GB" sz="1000" b="0" i="0" kern="1200" dirty="0">
                          <a:solidFill>
                            <a:srgbClr val="454A52"/>
                          </a:solidFill>
                          <a:effectLst/>
                          <a:latin typeface="Arial Regular"/>
                          <a:ea typeface="+mn-ea"/>
                          <a:cs typeface="+mn-cs"/>
                        </a:rPr>
                        <a:t> </a:t>
                      </a:r>
                      <a:r>
                        <a:rPr lang="en-GB" sz="1000" b="0" i="0" kern="1200" dirty="0" err="1">
                          <a:solidFill>
                            <a:srgbClr val="454A52"/>
                          </a:solidFill>
                          <a:effectLst/>
                          <a:latin typeface="Arial Regular"/>
                          <a:ea typeface="+mn-ea"/>
                          <a:cs typeface="+mn-cs"/>
                        </a:rPr>
                        <a:t>dolor</a:t>
                      </a:r>
                      <a:r>
                        <a:rPr lang="en-GB" sz="1000" b="0" i="0" kern="1200" dirty="0">
                          <a:solidFill>
                            <a:srgbClr val="454A52"/>
                          </a:solidFill>
                          <a:effectLst/>
                          <a:latin typeface="Arial Regular"/>
                          <a:ea typeface="+mn-ea"/>
                          <a:cs typeface="+mn-cs"/>
                        </a:rPr>
                        <a:t> </a:t>
                      </a:r>
                      <a:r>
                        <a:rPr lang="en-GB" sz="1000" b="0" i="0" kern="1200" dirty="0" err="1">
                          <a:solidFill>
                            <a:srgbClr val="454A52"/>
                          </a:solidFill>
                          <a:effectLst/>
                          <a:latin typeface="Arial Regular"/>
                          <a:ea typeface="+mn-ea"/>
                          <a:cs typeface="+mn-cs"/>
                        </a:rPr>
                        <a:t>vel</a:t>
                      </a:r>
                      <a:r>
                        <a:rPr lang="en-GB" sz="1000" b="0" i="0" kern="1200" dirty="0">
                          <a:solidFill>
                            <a:srgbClr val="454A52"/>
                          </a:solidFill>
                          <a:effectLst/>
                          <a:latin typeface="Arial Regular"/>
                          <a:ea typeface="+mn-ea"/>
                          <a:cs typeface="+mn-cs"/>
                        </a:rPr>
                        <a:t> </a:t>
                      </a:r>
                      <a:r>
                        <a:rPr lang="en-GB" sz="1000" b="0" i="0" kern="1200" dirty="0" err="1">
                          <a:solidFill>
                            <a:srgbClr val="454A52"/>
                          </a:solidFill>
                          <a:effectLst/>
                          <a:latin typeface="Arial Regular"/>
                          <a:ea typeface="+mn-ea"/>
                          <a:cs typeface="+mn-cs"/>
                        </a:rPr>
                        <a:t>sapien</a:t>
                      </a:r>
                      <a:r>
                        <a:rPr lang="en-GB" sz="1000" b="0" i="0" kern="1200" dirty="0">
                          <a:solidFill>
                            <a:srgbClr val="454A52"/>
                          </a:solidFill>
                          <a:effectLst/>
                          <a:latin typeface="Arial Regular"/>
                          <a:ea typeface="+mn-ea"/>
                          <a:cs typeface="+mn-cs"/>
                        </a:rPr>
                        <a:t> </a:t>
                      </a:r>
                      <a:r>
                        <a:rPr lang="en-GB" sz="1000" b="0" i="0" kern="1200" dirty="0" err="1">
                          <a:solidFill>
                            <a:srgbClr val="454A52"/>
                          </a:solidFill>
                          <a:effectLst/>
                          <a:latin typeface="Arial Regular"/>
                          <a:ea typeface="+mn-ea"/>
                          <a:cs typeface="+mn-cs"/>
                        </a:rPr>
                        <a:t>tempor</a:t>
                      </a:r>
                      <a:r>
                        <a:rPr lang="en-GB" sz="1000" b="0" i="0" kern="1200" dirty="0">
                          <a:solidFill>
                            <a:srgbClr val="454A52"/>
                          </a:solidFill>
                          <a:effectLst/>
                          <a:latin typeface="Arial Regular"/>
                          <a:ea typeface="+mn-ea"/>
                          <a:cs typeface="+mn-cs"/>
                        </a:rPr>
                        <a:t> </a:t>
                      </a:r>
                      <a:r>
                        <a:rPr lang="en-GB" sz="1000" b="0" i="0" kern="1200" dirty="0" err="1">
                          <a:solidFill>
                            <a:srgbClr val="454A52"/>
                          </a:solidFill>
                          <a:effectLst/>
                          <a:latin typeface="Arial Regular"/>
                          <a:ea typeface="+mn-ea"/>
                          <a:cs typeface="+mn-cs"/>
                        </a:rPr>
                        <a:t>ultricies</a:t>
                      </a:r>
                      <a:r>
                        <a:rPr lang="en-GB" sz="1000" b="0" i="0" kern="1200" dirty="0">
                          <a:solidFill>
                            <a:srgbClr val="454A52"/>
                          </a:solidFill>
                          <a:effectLst/>
                          <a:latin typeface="Arial Regular"/>
                          <a:ea typeface="+mn-ea"/>
                          <a:cs typeface="+mn-cs"/>
                        </a:rPr>
                        <a:t> </a:t>
                      </a:r>
                      <a:r>
                        <a:rPr lang="en-GB" sz="1000" b="0" i="0" kern="1200" dirty="0" err="1">
                          <a:solidFill>
                            <a:srgbClr val="454A52"/>
                          </a:solidFill>
                          <a:effectLst/>
                          <a:latin typeface="Arial Regular"/>
                          <a:ea typeface="+mn-ea"/>
                          <a:cs typeface="+mn-cs"/>
                        </a:rPr>
                        <a:t>ornare</a:t>
                      </a:r>
                      <a:r>
                        <a:rPr lang="en-GB" sz="1000" b="0" i="0" kern="1200" dirty="0">
                          <a:solidFill>
                            <a:srgbClr val="454A52"/>
                          </a:solidFill>
                          <a:effectLst/>
                          <a:latin typeface="Arial Regular"/>
                          <a:ea typeface="+mn-ea"/>
                          <a:cs typeface="+mn-cs"/>
                        </a:rPr>
                        <a:t> </a:t>
                      </a:r>
                      <a:r>
                        <a:rPr lang="en-GB" sz="1000" b="0" i="0" kern="1200" dirty="0" err="1">
                          <a:solidFill>
                            <a:srgbClr val="454A52"/>
                          </a:solidFill>
                          <a:effectLst/>
                          <a:latin typeface="Arial Regular"/>
                          <a:ea typeface="+mn-ea"/>
                          <a:cs typeface="+mn-cs"/>
                        </a:rPr>
                        <a:t>eget</a:t>
                      </a:r>
                      <a:r>
                        <a:rPr lang="en-GB" sz="1000" b="0" i="0" kern="1200" dirty="0">
                          <a:solidFill>
                            <a:srgbClr val="454A52"/>
                          </a:solidFill>
                          <a:effectLst/>
                          <a:latin typeface="Arial Regular"/>
                          <a:ea typeface="+mn-ea"/>
                          <a:cs typeface="+mn-cs"/>
                        </a:rPr>
                        <a:t> </a:t>
                      </a:r>
                      <a:r>
                        <a:rPr lang="en-GB" sz="1000" b="0" i="0" kern="1200" dirty="0" err="1">
                          <a:solidFill>
                            <a:srgbClr val="454A52"/>
                          </a:solidFill>
                          <a:effectLst/>
                          <a:latin typeface="Arial Regular"/>
                          <a:ea typeface="+mn-ea"/>
                          <a:cs typeface="+mn-cs"/>
                        </a:rPr>
                        <a:t>purus</a:t>
                      </a:r>
                      <a:r>
                        <a:rPr lang="en-GB" sz="1000" b="0" i="0" kern="1200" dirty="0">
                          <a:solidFill>
                            <a:srgbClr val="454A52"/>
                          </a:solidFill>
                          <a:effectLst/>
                          <a:latin typeface="Arial Regular"/>
                          <a:ea typeface="+mn-ea"/>
                          <a:cs typeface="+mn-cs"/>
                        </a:rPr>
                        <a:t>. Maecenas </a:t>
                      </a:r>
                      <a:r>
                        <a:rPr lang="en-GB" sz="1000" b="0" i="0" kern="1200" dirty="0" err="1">
                          <a:solidFill>
                            <a:srgbClr val="454A52"/>
                          </a:solidFill>
                          <a:effectLst/>
                          <a:latin typeface="Arial Regular"/>
                          <a:ea typeface="+mn-ea"/>
                          <a:cs typeface="+mn-cs"/>
                        </a:rPr>
                        <a:t>velvel.Morbi</a:t>
                      </a:r>
                      <a:r>
                        <a:rPr lang="en-GB" sz="1000" b="0" i="0" kern="1200" dirty="0">
                          <a:solidFill>
                            <a:srgbClr val="454A52"/>
                          </a:solidFill>
                          <a:effectLst/>
                          <a:latin typeface="Arial Regular"/>
                          <a:ea typeface="+mn-ea"/>
                          <a:cs typeface="+mn-cs"/>
                        </a:rPr>
                        <a:t> </a:t>
                      </a:r>
                      <a:r>
                        <a:rPr lang="en-GB" sz="1000" b="0" i="0" kern="1200" dirty="0" err="1">
                          <a:solidFill>
                            <a:srgbClr val="454A52"/>
                          </a:solidFill>
                          <a:effectLst/>
                          <a:latin typeface="Arial Regular"/>
                          <a:ea typeface="+mn-ea"/>
                          <a:cs typeface="+mn-cs"/>
                        </a:rPr>
                        <a:t>molestie</a:t>
                      </a:r>
                      <a:r>
                        <a:rPr lang="en-GB" sz="1000" b="0" i="0" kern="1200" dirty="0">
                          <a:solidFill>
                            <a:srgbClr val="454A52"/>
                          </a:solidFill>
                          <a:effectLst/>
                          <a:latin typeface="Arial Regular"/>
                          <a:ea typeface="+mn-ea"/>
                          <a:cs typeface="+mn-cs"/>
                        </a:rPr>
                        <a:t>, </a:t>
                      </a:r>
                      <a:r>
                        <a:rPr lang="en-GB" sz="1000" b="0" i="0" kern="1200" dirty="0" err="1">
                          <a:solidFill>
                            <a:srgbClr val="454A52"/>
                          </a:solidFill>
                          <a:effectLst/>
                          <a:latin typeface="Arial Regular"/>
                          <a:ea typeface="+mn-ea"/>
                          <a:cs typeface="+mn-cs"/>
                        </a:rPr>
                        <a:t>erat</a:t>
                      </a:r>
                      <a:r>
                        <a:rPr lang="en-GB" sz="1000" b="0" i="0" kern="1200" dirty="0">
                          <a:solidFill>
                            <a:srgbClr val="454A52"/>
                          </a:solidFill>
                          <a:effectLst/>
                          <a:latin typeface="Arial Regular"/>
                          <a:ea typeface="+mn-ea"/>
                          <a:cs typeface="+mn-cs"/>
                        </a:rPr>
                        <a:t> </a:t>
                      </a:r>
                      <a:r>
                        <a:rPr lang="en-GB" sz="1000" b="0" i="0" kern="1200" dirty="0" err="1">
                          <a:solidFill>
                            <a:srgbClr val="454A52"/>
                          </a:solidFill>
                          <a:effectLst/>
                          <a:latin typeface="Arial Regular"/>
                          <a:ea typeface="+mn-ea"/>
                          <a:cs typeface="+mn-cs"/>
                        </a:rPr>
                        <a:t>sed</a:t>
                      </a:r>
                      <a:r>
                        <a:rPr lang="en-GB" sz="1000" b="0" i="0" kern="1200" dirty="0">
                          <a:solidFill>
                            <a:srgbClr val="454A52"/>
                          </a:solidFill>
                          <a:effectLst/>
                          <a:latin typeface="Arial Regular"/>
                          <a:ea typeface="+mn-ea"/>
                          <a:cs typeface="+mn-cs"/>
                        </a:rPr>
                        <a:t> </a:t>
                      </a:r>
                      <a:r>
                        <a:rPr lang="en-GB" sz="1000" b="0" i="0" kern="1200" dirty="0" err="1">
                          <a:solidFill>
                            <a:srgbClr val="454A52"/>
                          </a:solidFill>
                          <a:effectLst/>
                          <a:latin typeface="Arial Regular"/>
                          <a:ea typeface="+mn-ea"/>
                          <a:cs typeface="+mn-cs"/>
                        </a:rPr>
                        <a:t>blandit</a:t>
                      </a:r>
                      <a:r>
                        <a:rPr lang="en-GB" sz="1000" b="0" i="0" kern="1200" dirty="0">
                          <a:solidFill>
                            <a:srgbClr val="454A52"/>
                          </a:solidFill>
                          <a:effectLst/>
                          <a:latin typeface="Arial Regular"/>
                          <a:ea typeface="+mn-ea"/>
                          <a:cs typeface="+mn-cs"/>
                        </a:rPr>
                        <a:t> </a:t>
                      </a:r>
                      <a:r>
                        <a:rPr lang="en-GB" sz="1000" b="0" i="0" kern="1200" dirty="0" err="1">
                          <a:solidFill>
                            <a:srgbClr val="454A52"/>
                          </a:solidFill>
                          <a:effectLst/>
                          <a:latin typeface="Arial Regular"/>
                          <a:ea typeface="+mn-ea"/>
                          <a:cs typeface="+mn-cs"/>
                        </a:rPr>
                        <a:t>sollicitudin</a:t>
                      </a:r>
                      <a:r>
                        <a:rPr lang="en-GB" sz="1000" b="0" i="0" kern="1200" dirty="0">
                          <a:solidFill>
                            <a:srgbClr val="454A52"/>
                          </a:solidFill>
                          <a:effectLst/>
                          <a:latin typeface="Arial Regular"/>
                          <a:ea typeface="+mn-ea"/>
                          <a:cs typeface="+mn-cs"/>
                        </a:rPr>
                        <a:t>, </a:t>
                      </a:r>
                      <a:r>
                        <a:rPr lang="en-GB" sz="1000" b="0" i="0" kern="1200" dirty="0" err="1">
                          <a:solidFill>
                            <a:srgbClr val="454A52"/>
                          </a:solidFill>
                          <a:effectLst/>
                          <a:latin typeface="Arial Regular"/>
                          <a:ea typeface="+mn-ea"/>
                          <a:cs typeface="+mn-cs"/>
                        </a:rPr>
                        <a:t>nulla</a:t>
                      </a:r>
                      <a:r>
                        <a:rPr lang="en-GB" sz="1000" b="0" i="0" kern="1200" dirty="0">
                          <a:solidFill>
                            <a:srgbClr val="454A52"/>
                          </a:solidFill>
                          <a:effectLst/>
                          <a:latin typeface="Arial Regular"/>
                          <a:ea typeface="+mn-ea"/>
                          <a:cs typeface="+mn-cs"/>
                        </a:rPr>
                        <a:t> </a:t>
                      </a:r>
                      <a:r>
                        <a:rPr lang="en-GB" sz="1000" b="0" i="0" kern="1200" dirty="0" err="1">
                          <a:solidFill>
                            <a:srgbClr val="454A52"/>
                          </a:solidFill>
                          <a:effectLst/>
                          <a:latin typeface="Arial Regular"/>
                          <a:ea typeface="+mn-ea"/>
                          <a:cs typeface="+mn-cs"/>
                        </a:rPr>
                        <a:t>nibh</a:t>
                      </a:r>
                      <a:r>
                        <a:rPr lang="en-GB" sz="1000" b="0" i="0" kern="1200" dirty="0">
                          <a:solidFill>
                            <a:srgbClr val="454A52"/>
                          </a:solidFill>
                          <a:effectLst/>
                          <a:latin typeface="Arial Regular"/>
                          <a:ea typeface="+mn-ea"/>
                          <a:cs typeface="+mn-cs"/>
                        </a:rPr>
                        <a:t> </a:t>
                      </a:r>
                      <a:r>
                        <a:rPr lang="en-GB" sz="1000" b="0" i="0" kern="1200" dirty="0" err="1">
                          <a:solidFill>
                            <a:srgbClr val="454A52"/>
                          </a:solidFill>
                          <a:effectLst/>
                          <a:latin typeface="Arial Regular"/>
                          <a:ea typeface="+mn-ea"/>
                          <a:cs typeface="+mn-cs"/>
                        </a:rPr>
                        <a:t>tincidunt</a:t>
                      </a:r>
                      <a:r>
                        <a:rPr lang="en-GB" sz="1000" b="0" i="0" kern="1200" dirty="0">
                          <a:solidFill>
                            <a:srgbClr val="454A52"/>
                          </a:solidFill>
                          <a:effectLst/>
                          <a:latin typeface="Arial Regular"/>
                          <a:ea typeface="+mn-ea"/>
                          <a:cs typeface="+mn-cs"/>
                        </a:rPr>
                        <a:t> </a:t>
                      </a:r>
                      <a:r>
                        <a:rPr lang="en-GB" sz="1000" b="0" i="0" kern="1200" dirty="0" err="1">
                          <a:solidFill>
                            <a:srgbClr val="454A52"/>
                          </a:solidFill>
                          <a:effectLst/>
                          <a:latin typeface="Arial Regular"/>
                          <a:ea typeface="+mn-ea"/>
                          <a:cs typeface="+mn-cs"/>
                        </a:rPr>
                        <a:t>neque</a:t>
                      </a:r>
                      <a:r>
                        <a:rPr lang="en-GB" sz="1000" b="0" i="0" kern="1200" dirty="0">
                          <a:solidFill>
                            <a:srgbClr val="454A52"/>
                          </a:solidFill>
                          <a:effectLst/>
                          <a:latin typeface="Arial Regular"/>
                          <a:ea typeface="+mn-ea"/>
                          <a:cs typeface="+mn-cs"/>
                        </a:rPr>
                        <a:t>, </a:t>
                      </a:r>
                      <a:r>
                        <a:rPr lang="en-GB" sz="1000" b="0" i="0" kern="1200" dirty="0" err="1">
                          <a:solidFill>
                            <a:srgbClr val="454A52"/>
                          </a:solidFill>
                          <a:effectLst/>
                          <a:latin typeface="Arial Regular"/>
                          <a:ea typeface="+mn-ea"/>
                          <a:cs typeface="+mn-cs"/>
                        </a:rPr>
                        <a:t>vel</a:t>
                      </a:r>
                      <a:r>
                        <a:rPr lang="en-GB" sz="1000" b="0" i="0" kern="1200" dirty="0">
                          <a:solidFill>
                            <a:srgbClr val="454A52"/>
                          </a:solidFill>
                          <a:effectLst/>
                          <a:latin typeface="Arial Regular"/>
                          <a:ea typeface="+mn-ea"/>
                          <a:cs typeface="+mn-cs"/>
                        </a:rPr>
                        <a:t> </a:t>
                      </a:r>
                      <a:r>
                        <a:rPr lang="en-GB" sz="1000" b="0" i="0" kern="1200" dirty="0" err="1">
                          <a:solidFill>
                            <a:srgbClr val="454A52"/>
                          </a:solidFill>
                          <a:effectLst/>
                          <a:latin typeface="Arial Regular"/>
                          <a:ea typeface="+mn-ea"/>
                          <a:cs typeface="+mn-cs"/>
                        </a:rPr>
                        <a:t>posuere</a:t>
                      </a:r>
                      <a:r>
                        <a:rPr lang="en-GB" sz="1000" b="0" i="0" kern="1200" dirty="0">
                          <a:solidFill>
                            <a:srgbClr val="454A52"/>
                          </a:solidFill>
                          <a:effectLst/>
                          <a:latin typeface="Arial Regular"/>
                          <a:ea typeface="+mn-ea"/>
                          <a:cs typeface="+mn-cs"/>
                        </a:rPr>
                        <a:t> </a:t>
                      </a:r>
                      <a:r>
                        <a:rPr lang="en-GB" sz="1000" b="0" i="0" kern="1200" dirty="0" err="1">
                          <a:solidFill>
                            <a:srgbClr val="454A52"/>
                          </a:solidFill>
                          <a:effectLst/>
                          <a:latin typeface="Arial Regular"/>
                          <a:ea typeface="+mn-ea"/>
                          <a:cs typeface="+mn-cs"/>
                        </a:rPr>
                        <a:t>leo</a:t>
                      </a:r>
                      <a:r>
                        <a:rPr lang="en-GB" sz="1000" b="0" i="0" kern="1200" dirty="0">
                          <a:solidFill>
                            <a:srgbClr val="454A52"/>
                          </a:solidFill>
                          <a:effectLst/>
                          <a:latin typeface="Arial Regular"/>
                          <a:ea typeface="+mn-ea"/>
                          <a:cs typeface="+mn-cs"/>
                        </a:rPr>
                        <a:t> </a:t>
                      </a:r>
                      <a:r>
                        <a:rPr lang="en-GB" sz="1000" b="0" i="0" kern="1200" dirty="0" err="1">
                          <a:solidFill>
                            <a:srgbClr val="454A52"/>
                          </a:solidFill>
                          <a:effectLst/>
                          <a:latin typeface="Arial Regular"/>
                          <a:ea typeface="+mn-ea"/>
                          <a:cs typeface="+mn-cs"/>
                        </a:rPr>
                        <a:t>quam</a:t>
                      </a:r>
                      <a:r>
                        <a:rPr lang="en-GB" sz="1000" b="0" i="0" kern="1200" dirty="0">
                          <a:solidFill>
                            <a:srgbClr val="454A52"/>
                          </a:solidFill>
                          <a:effectLst/>
                          <a:latin typeface="Arial Regular"/>
                          <a:ea typeface="+mn-ea"/>
                          <a:cs typeface="+mn-cs"/>
                        </a:rPr>
                        <a:t> </a:t>
                      </a:r>
                      <a:r>
                        <a:rPr lang="en-GB" sz="1000" b="0" i="0" kern="1200" dirty="0" err="1">
                          <a:solidFill>
                            <a:srgbClr val="454A52"/>
                          </a:solidFill>
                          <a:effectLst/>
                          <a:latin typeface="Arial Regular"/>
                          <a:ea typeface="+mn-ea"/>
                          <a:cs typeface="+mn-cs"/>
                        </a:rPr>
                        <a:t>ut</a:t>
                      </a:r>
                      <a:r>
                        <a:rPr lang="en-GB" sz="1000" b="0" i="0" kern="1200" dirty="0">
                          <a:solidFill>
                            <a:srgbClr val="454A52"/>
                          </a:solidFill>
                          <a:effectLst/>
                          <a:latin typeface="Arial Regular"/>
                          <a:ea typeface="+mn-ea"/>
                          <a:cs typeface="+mn-cs"/>
                        </a:rPr>
                        <a:t> </a:t>
                      </a:r>
                      <a:r>
                        <a:rPr lang="en-GB" sz="1000" b="0" i="0" kern="1200" dirty="0" err="1">
                          <a:solidFill>
                            <a:srgbClr val="454A52"/>
                          </a:solidFill>
                          <a:effectLst/>
                          <a:latin typeface="Arial Regular"/>
                          <a:ea typeface="+mn-ea"/>
                          <a:cs typeface="+mn-cs"/>
                        </a:rPr>
                        <a:t>nibh</a:t>
                      </a:r>
                      <a:r>
                        <a:rPr lang="en-GB" sz="1000" b="0" i="0" kern="1200" dirty="0">
                          <a:solidFill>
                            <a:srgbClr val="454A52"/>
                          </a:solidFill>
                          <a:effectLst/>
                          <a:latin typeface="Arial Regular"/>
                          <a:ea typeface="+mn-ea"/>
                          <a:cs typeface="+mn-cs"/>
                        </a:rPr>
                        <a:t>. </a:t>
                      </a:r>
                      <a:r>
                        <a:rPr lang="en-GB" sz="1000" b="0" i="0" kern="1200" dirty="0" err="1">
                          <a:solidFill>
                            <a:srgbClr val="454A52"/>
                          </a:solidFill>
                          <a:effectLst/>
                          <a:latin typeface="Arial Regular"/>
                          <a:ea typeface="+mn-ea"/>
                          <a:cs typeface="+mn-cs"/>
                        </a:rPr>
                        <a:t>Aliquam</a:t>
                      </a:r>
                      <a:r>
                        <a:rPr lang="en-GB" sz="1000" b="0" i="0" kern="1200" dirty="0">
                          <a:solidFill>
                            <a:srgbClr val="454A52"/>
                          </a:solidFill>
                          <a:effectLst/>
                          <a:latin typeface="Arial Regular"/>
                          <a:ea typeface="+mn-ea"/>
                          <a:cs typeface="+mn-cs"/>
                        </a:rPr>
                        <a:t> vitae maximus </a:t>
                      </a:r>
                      <a:r>
                        <a:rPr lang="en-GB" sz="1000" b="0" i="0" kern="1200" dirty="0" err="1">
                          <a:solidFill>
                            <a:srgbClr val="454A52"/>
                          </a:solidFill>
                          <a:effectLst/>
                          <a:latin typeface="Arial Regular"/>
                          <a:ea typeface="+mn-ea"/>
                          <a:cs typeface="+mn-cs"/>
                        </a:rPr>
                        <a:t>enim</a:t>
                      </a:r>
                      <a:r>
                        <a:rPr lang="en-GB" sz="1000" b="0" i="0" kern="1200" dirty="0">
                          <a:solidFill>
                            <a:srgbClr val="454A52"/>
                          </a:solidFill>
                          <a:effectLst/>
                          <a:latin typeface="Arial Regular"/>
                          <a:ea typeface="+mn-ea"/>
                          <a:cs typeface="+mn-cs"/>
                        </a:rPr>
                        <a:t>, </a:t>
                      </a:r>
                      <a:r>
                        <a:rPr lang="en-GB" sz="1000" b="0" i="0" kern="1200" dirty="0" err="1">
                          <a:solidFill>
                            <a:srgbClr val="454A52"/>
                          </a:solidFill>
                          <a:effectLst/>
                          <a:latin typeface="Arial Regular"/>
                          <a:ea typeface="+mn-ea"/>
                          <a:cs typeface="+mn-cs"/>
                        </a:rPr>
                        <a:t>eget</a:t>
                      </a:r>
                      <a:r>
                        <a:rPr lang="en-GB" sz="1000" b="0" i="0" kern="1200" dirty="0">
                          <a:solidFill>
                            <a:srgbClr val="454A52"/>
                          </a:solidFill>
                          <a:effectLst/>
                          <a:latin typeface="Arial Regular"/>
                          <a:ea typeface="+mn-ea"/>
                          <a:cs typeface="+mn-cs"/>
                        </a:rPr>
                        <a:t> </a:t>
                      </a:r>
                      <a:r>
                        <a:rPr lang="en-GB" sz="1000" b="0" i="0" kern="1200" dirty="0" err="1">
                          <a:solidFill>
                            <a:srgbClr val="454A52"/>
                          </a:solidFill>
                          <a:effectLst/>
                          <a:latin typeface="Arial Regular"/>
                          <a:ea typeface="+mn-ea"/>
                          <a:cs typeface="+mn-cs"/>
                        </a:rPr>
                        <a:t>rhoncus</a:t>
                      </a:r>
                      <a:r>
                        <a:rPr lang="en-GB" sz="1000" b="0" i="0" kern="1200" dirty="0">
                          <a:solidFill>
                            <a:srgbClr val="454A52"/>
                          </a:solidFill>
                          <a:effectLst/>
                          <a:latin typeface="Arial Regular"/>
                          <a:ea typeface="+mn-ea"/>
                          <a:cs typeface="+mn-cs"/>
                        </a:rPr>
                        <a:t> </a:t>
                      </a:r>
                      <a:r>
                        <a:rPr lang="en-GB" sz="1000" b="0" i="0" kern="1200" dirty="0" err="1">
                          <a:solidFill>
                            <a:srgbClr val="454A52"/>
                          </a:solidFill>
                          <a:effectLst/>
                          <a:latin typeface="Arial Regular"/>
                          <a:ea typeface="+mn-ea"/>
                          <a:cs typeface="+mn-cs"/>
                        </a:rPr>
                        <a:t>dolor</a:t>
                      </a:r>
                      <a:r>
                        <a:rPr lang="en-GB" sz="1000" b="0" i="0" kern="1200" dirty="0">
                          <a:solidFill>
                            <a:srgbClr val="454A52"/>
                          </a:solidFill>
                          <a:effectLst/>
                          <a:latin typeface="Arial Regular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144000" marR="251999" marT="108000">
                    <a:lnT w="38100" cmpd="sng">
                      <a:noFill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b="0" i="0" kern="1200" dirty="0">
                          <a:solidFill>
                            <a:srgbClr val="454A52"/>
                          </a:solidFill>
                          <a:effectLst/>
                          <a:latin typeface="Arial Regular"/>
                          <a:ea typeface="+mn-ea"/>
                          <a:cs typeface="+mn-cs"/>
                        </a:rPr>
                        <a:t>Cell 1</a:t>
                      </a:r>
                      <a:endParaRPr lang="en-US" sz="1000" b="0" i="0" dirty="0">
                        <a:solidFill>
                          <a:srgbClr val="454A52"/>
                        </a:solidFill>
                        <a:latin typeface="Arial Regular"/>
                      </a:endParaRPr>
                    </a:p>
                  </a:txBody>
                  <a:tcPr marT="90000" marB="90000">
                    <a:lnT w="38100" cmpd="sng">
                      <a:noFill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794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000" b="0" i="0" kern="1200" dirty="0">
                          <a:solidFill>
                            <a:srgbClr val="454A52"/>
                          </a:solidFill>
                          <a:effectLst/>
                          <a:latin typeface="Arial Regular"/>
                          <a:ea typeface="+mn-ea"/>
                          <a:cs typeface="+mn-cs"/>
                        </a:rPr>
                        <a:t>Cell 1</a:t>
                      </a:r>
                      <a:endParaRPr lang="en-US" sz="1000" b="0" i="0" dirty="0">
                        <a:solidFill>
                          <a:srgbClr val="454A52"/>
                        </a:solidFill>
                        <a:latin typeface="Arial Regular"/>
                      </a:endParaRPr>
                    </a:p>
                    <a:p>
                      <a:endParaRPr lang="en-US" sz="1000" b="0" i="0" dirty="0">
                        <a:solidFill>
                          <a:srgbClr val="454A52"/>
                        </a:solidFill>
                        <a:latin typeface="Arial Regular"/>
                      </a:endParaRPr>
                    </a:p>
                  </a:txBody>
                  <a:tcPr marT="90000" marB="90000">
                    <a:lnT w="38100" cmpd="sng">
                      <a:noFill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1243390"/>
                  </a:ext>
                </a:extLst>
              </a:tr>
              <a:tr h="137333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00794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000" b="0" i="0" kern="1200" dirty="0">
                          <a:solidFill>
                            <a:srgbClr val="454A52"/>
                          </a:solidFill>
                          <a:effectLst/>
                          <a:latin typeface="Arial Regular"/>
                          <a:ea typeface="+mn-ea"/>
                          <a:cs typeface="+mn-cs"/>
                        </a:rPr>
                        <a:t>Cell 3</a:t>
                      </a:r>
                      <a:endParaRPr lang="en-US" sz="1000" b="0" i="0" dirty="0">
                        <a:solidFill>
                          <a:srgbClr val="454A52"/>
                        </a:solidFill>
                        <a:latin typeface="Arial Regular"/>
                      </a:endParaRPr>
                    </a:p>
                    <a:p>
                      <a:endParaRPr lang="en-US" sz="1000" b="0" i="0" dirty="0">
                        <a:solidFill>
                          <a:srgbClr val="454A52"/>
                        </a:solidFill>
                        <a:latin typeface="Arial Regular"/>
                      </a:endParaRPr>
                    </a:p>
                  </a:txBody>
                  <a:tcPr marT="90000" marB="90000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794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000" b="0" i="0" kern="1200" dirty="0">
                          <a:solidFill>
                            <a:srgbClr val="454A52"/>
                          </a:solidFill>
                          <a:effectLst/>
                          <a:latin typeface="Arial Regular"/>
                          <a:ea typeface="+mn-ea"/>
                          <a:cs typeface="+mn-cs"/>
                        </a:rPr>
                        <a:t>Cell 4</a:t>
                      </a:r>
                      <a:endParaRPr lang="en-US" sz="1000" b="0" i="0" dirty="0">
                        <a:solidFill>
                          <a:srgbClr val="454A52"/>
                        </a:solidFill>
                        <a:latin typeface="Arial Regular"/>
                      </a:endParaRPr>
                    </a:p>
                    <a:p>
                      <a:endParaRPr lang="en-US" sz="1000" b="0" i="0" dirty="0">
                        <a:solidFill>
                          <a:srgbClr val="454A52"/>
                        </a:solidFill>
                        <a:latin typeface="Arial Regular"/>
                      </a:endParaRPr>
                    </a:p>
                  </a:txBody>
                  <a:tcPr marT="90000" marB="9000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97932329"/>
                  </a:ext>
                </a:extLst>
              </a:tr>
              <a:tr h="1373333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00794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000" b="0" i="0" kern="1200" dirty="0">
                          <a:solidFill>
                            <a:srgbClr val="454A52"/>
                          </a:solidFill>
                          <a:effectLst/>
                          <a:latin typeface="Arial Regular"/>
                          <a:ea typeface="+mn-ea"/>
                          <a:cs typeface="+mn-cs"/>
                        </a:rPr>
                        <a:t>Cell 5</a:t>
                      </a:r>
                      <a:endParaRPr lang="en-US" sz="1000" b="0" i="0" dirty="0">
                        <a:solidFill>
                          <a:srgbClr val="454A52"/>
                        </a:solidFill>
                        <a:latin typeface="Arial Regular"/>
                      </a:endParaRPr>
                    </a:p>
                  </a:txBody>
                  <a:tcPr marT="90000" marB="90000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794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000" b="0" i="0" kern="1200" dirty="0">
                          <a:solidFill>
                            <a:srgbClr val="454A52"/>
                          </a:solidFill>
                          <a:effectLst/>
                          <a:latin typeface="Arial Regular"/>
                          <a:ea typeface="+mn-ea"/>
                          <a:cs typeface="+mn-cs"/>
                        </a:rPr>
                        <a:t>Cell 6</a:t>
                      </a:r>
                      <a:endParaRPr lang="en-US" sz="1000" b="0" i="0" dirty="0">
                        <a:solidFill>
                          <a:srgbClr val="454A52"/>
                        </a:solidFill>
                        <a:latin typeface="Arial Regular"/>
                      </a:endParaRPr>
                    </a:p>
                  </a:txBody>
                  <a:tcPr marT="90000" marB="9000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5257786"/>
                  </a:ext>
                </a:extLst>
              </a:tr>
            </a:tbl>
          </a:graphicData>
        </a:graphic>
      </p:graphicFrame>
      <p:pic>
        <p:nvPicPr>
          <p:cNvPr id="13" name="Picture 12">
            <a:extLst>
              <a:ext uri="{FF2B5EF4-FFF2-40B4-BE49-F238E27FC236}">
                <a16:creationId xmlns:a16="http://schemas.microsoft.com/office/drawing/2014/main" id="{85E2A393-7E13-B143-BE3B-1A675C79BF1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157588" y="37968"/>
            <a:ext cx="2494800" cy="1336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4122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– Image"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019D79E-A150-BD49-B14D-B9317CB15E6C}"/>
              </a:ext>
            </a:extLst>
          </p:cNvPr>
          <p:cNvSpPr/>
          <p:nvPr userDrawn="1"/>
        </p:nvSpPr>
        <p:spPr>
          <a:xfrm>
            <a:off x="0" y="-7257"/>
            <a:ext cx="10691813" cy="1499016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145BCB2-8673-9942-AC69-2B25EC0ED89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6078" y="3350036"/>
            <a:ext cx="5753100" cy="4152900"/>
          </a:xfrm>
          <a:prstGeom prst="rect">
            <a:avLst/>
          </a:prstGeom>
          <a:scene3d>
            <a:camera prst="orthographicFront">
              <a:rot lat="0" lon="0" rev="10800000"/>
            </a:camera>
            <a:lightRig rig="threePt" dir="t"/>
          </a:scene3d>
        </p:spPr>
      </p:pic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CA1993AA-9022-1E43-A59E-494F128D6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133" y="1075352"/>
            <a:ext cx="9221689" cy="3574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924403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– Orange">
    <p:bg>
      <p:bgPr>
        <a:solidFill>
          <a:srgbClr val="EC8C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28632" y="6916264"/>
            <a:ext cx="2365221" cy="402483"/>
          </a:xfrm>
          <a:prstGeom prst="rect">
            <a:avLst/>
          </a:prstGeom>
        </p:spPr>
        <p:txBody>
          <a:bodyPr/>
          <a:lstStyle>
            <a:lvl1pPr algn="r">
              <a:defRPr sz="800" b="0" i="0">
                <a:solidFill>
                  <a:schemeClr val="bg1"/>
                </a:solidFill>
                <a:latin typeface="Arial Regular"/>
              </a:defRPr>
            </a:lvl1pPr>
          </a:lstStyle>
          <a:p>
            <a:r>
              <a:rPr lang="en-US" dirty="0"/>
              <a:t>Updated        Month 2018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687F727-F5E9-E247-9174-1C9964595093}"/>
              </a:ext>
            </a:extLst>
          </p:cNvPr>
          <p:cNvSpPr txBox="1"/>
          <p:nvPr userDrawn="1"/>
        </p:nvSpPr>
        <p:spPr>
          <a:xfrm>
            <a:off x="330819" y="5072599"/>
            <a:ext cx="517416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i="0" spc="100" baseline="0" dirty="0">
                <a:solidFill>
                  <a:schemeClr val="bg1"/>
                </a:solidFill>
                <a:latin typeface="Arial Bold"/>
              </a:rPr>
              <a:t>BEAUTIFUL MEANING FROM PLAIN DATA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F31A1FE-784D-424B-89AD-C62E09662E5F}"/>
              </a:ext>
            </a:extLst>
          </p:cNvPr>
          <p:cNvCxnSpPr/>
          <p:nvPr userDrawn="1"/>
        </p:nvCxnSpPr>
        <p:spPr>
          <a:xfrm>
            <a:off x="395931" y="7125743"/>
            <a:ext cx="180000" cy="0"/>
          </a:xfrm>
          <a:prstGeom prst="line">
            <a:avLst/>
          </a:prstGeom>
          <a:ln w="2540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1D73D919-0F51-2C4E-9349-29658788C05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9493" y="5448300"/>
            <a:ext cx="4537075" cy="1646963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4600" b="0" i="1">
                <a:solidFill>
                  <a:schemeClr val="bg1"/>
                </a:solidFill>
                <a:latin typeface="Times" pitchFamily="2" charset="0"/>
              </a:defRPr>
            </a:lvl1pPr>
            <a:lvl5pPr algn="l">
              <a:defRPr/>
            </a:lvl5pPr>
          </a:lstStyle>
          <a:p>
            <a:pPr lvl="0"/>
            <a:r>
              <a:rPr lang="en-US" dirty="0"/>
              <a:t>Document</a:t>
            </a:r>
            <a:br>
              <a:rPr lang="en-US" dirty="0"/>
            </a:br>
            <a:r>
              <a:rPr lang="en-US" dirty="0"/>
              <a:t>Name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DCEDD1E-846D-CC4A-868F-EF1EE488AF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3144" b="-3700"/>
          <a:stretch/>
        </p:blipFill>
        <p:spPr>
          <a:xfrm>
            <a:off x="4866568" y="60080"/>
            <a:ext cx="5753100" cy="417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3203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– Grey">
    <p:bg>
      <p:bgPr>
        <a:solidFill>
          <a:srgbClr val="DBDA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28632" y="6916264"/>
            <a:ext cx="2365221" cy="402483"/>
          </a:xfrm>
          <a:prstGeom prst="rect">
            <a:avLst/>
          </a:prstGeom>
        </p:spPr>
        <p:txBody>
          <a:bodyPr/>
          <a:lstStyle>
            <a:lvl1pPr algn="r">
              <a:defRPr sz="800" b="0" i="0">
                <a:solidFill>
                  <a:srgbClr val="454A52"/>
                </a:solidFill>
                <a:latin typeface="Arial Regular"/>
              </a:defRPr>
            </a:lvl1pPr>
          </a:lstStyle>
          <a:p>
            <a:r>
              <a:rPr lang="en-US" dirty="0"/>
              <a:t>Updated        Month 2018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687F727-F5E9-E247-9174-1C9964595093}"/>
              </a:ext>
            </a:extLst>
          </p:cNvPr>
          <p:cNvSpPr txBox="1"/>
          <p:nvPr userDrawn="1"/>
        </p:nvSpPr>
        <p:spPr>
          <a:xfrm>
            <a:off x="330819" y="5072599"/>
            <a:ext cx="517416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i="0" spc="100" baseline="0" dirty="0">
                <a:solidFill>
                  <a:srgbClr val="454A52"/>
                </a:solidFill>
                <a:latin typeface="Arial Bold"/>
              </a:rPr>
              <a:t>BEAUTIFUL MEANING FROM PLAIN DATA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F31A1FE-784D-424B-89AD-C62E09662E5F}"/>
              </a:ext>
            </a:extLst>
          </p:cNvPr>
          <p:cNvCxnSpPr/>
          <p:nvPr userDrawn="1"/>
        </p:nvCxnSpPr>
        <p:spPr>
          <a:xfrm>
            <a:off x="395931" y="7125743"/>
            <a:ext cx="180000" cy="0"/>
          </a:xfrm>
          <a:prstGeom prst="line">
            <a:avLst/>
          </a:prstGeom>
          <a:ln w="2540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AC93B723-54CD-3345-8EDE-05622C95730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9493" y="5448301"/>
            <a:ext cx="4537075" cy="1574592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4600" b="0" i="1">
                <a:solidFill>
                  <a:srgbClr val="454A52"/>
                </a:solidFill>
                <a:latin typeface="Times" pitchFamily="2" charset="0"/>
              </a:defRPr>
            </a:lvl1pPr>
            <a:lvl5pPr algn="l">
              <a:defRPr/>
            </a:lvl5pPr>
          </a:lstStyle>
          <a:p>
            <a:pPr lvl="0"/>
            <a:r>
              <a:rPr lang="en-US" dirty="0"/>
              <a:t>Document</a:t>
            </a:r>
            <a:br>
              <a:rPr lang="en-US" dirty="0"/>
            </a:br>
            <a:r>
              <a:rPr lang="en-US" dirty="0"/>
              <a:t>Name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3050B77-2614-FA47-AD36-67BC1E7A3C1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3144" b="-3700"/>
          <a:stretch/>
        </p:blipFill>
        <p:spPr>
          <a:xfrm>
            <a:off x="4866568" y="60080"/>
            <a:ext cx="5753100" cy="4176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2596256-5DEC-E441-A547-A0F2EB3DAC24}"/>
              </a:ext>
            </a:extLst>
          </p:cNvPr>
          <p:cNvSpPr/>
          <p:nvPr userDrawn="1"/>
        </p:nvSpPr>
        <p:spPr>
          <a:xfrm>
            <a:off x="8589364" y="3844977"/>
            <a:ext cx="532151" cy="374754"/>
          </a:xfrm>
          <a:prstGeom prst="rect">
            <a:avLst/>
          </a:prstGeom>
          <a:solidFill>
            <a:srgbClr val="DBDA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A287E37-6D1D-6346-A039-39F2A3DE29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7423318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– Green">
    <p:bg>
      <p:bgPr>
        <a:solidFill>
          <a:srgbClr val="3359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28632" y="6916264"/>
            <a:ext cx="2365221" cy="402483"/>
          </a:xfrm>
          <a:prstGeom prst="rect">
            <a:avLst/>
          </a:prstGeom>
        </p:spPr>
        <p:txBody>
          <a:bodyPr/>
          <a:lstStyle>
            <a:lvl1pPr algn="r">
              <a:defRPr sz="800" b="0" i="0">
                <a:solidFill>
                  <a:schemeClr val="bg1"/>
                </a:solidFill>
                <a:latin typeface="Arial Regular"/>
              </a:defRPr>
            </a:lvl1pPr>
          </a:lstStyle>
          <a:p>
            <a:r>
              <a:rPr lang="en-US" dirty="0"/>
              <a:t>Updated        Month 2018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687F727-F5E9-E247-9174-1C9964595093}"/>
              </a:ext>
            </a:extLst>
          </p:cNvPr>
          <p:cNvSpPr txBox="1"/>
          <p:nvPr userDrawn="1"/>
        </p:nvSpPr>
        <p:spPr>
          <a:xfrm>
            <a:off x="330819" y="5072599"/>
            <a:ext cx="517416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i="0" spc="100" baseline="0" dirty="0">
                <a:solidFill>
                  <a:schemeClr val="bg1"/>
                </a:solidFill>
                <a:latin typeface="Arial Bold"/>
              </a:rPr>
              <a:t>BEAUTIFUL MEANING FROM PLAIN DATA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F9E38CA1-E4D8-A246-91FA-5633558EE00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5359" y="2415835"/>
            <a:ext cx="1370915" cy="44415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7AA3829-4515-0140-AFE9-036EEC2452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3144" b="-3700"/>
          <a:stretch/>
        </p:blipFill>
        <p:spPr>
          <a:xfrm>
            <a:off x="4866568" y="60080"/>
            <a:ext cx="5753100" cy="4176000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F31A1FE-784D-424B-89AD-C62E09662E5F}"/>
              </a:ext>
            </a:extLst>
          </p:cNvPr>
          <p:cNvCxnSpPr/>
          <p:nvPr userDrawn="1"/>
        </p:nvCxnSpPr>
        <p:spPr>
          <a:xfrm>
            <a:off x="395931" y="7125743"/>
            <a:ext cx="180000" cy="0"/>
          </a:xfrm>
          <a:prstGeom prst="line">
            <a:avLst/>
          </a:prstGeom>
          <a:ln w="2540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4EF3E478-4569-5D45-BB33-E3A517C1216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9493" y="5448300"/>
            <a:ext cx="4537075" cy="1646963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4600" b="0" i="1">
                <a:solidFill>
                  <a:schemeClr val="bg1"/>
                </a:solidFill>
                <a:latin typeface="Times" pitchFamily="2" charset="0"/>
              </a:defRPr>
            </a:lvl1pPr>
            <a:lvl5pPr algn="l">
              <a:defRPr/>
            </a:lvl5pPr>
          </a:lstStyle>
          <a:p>
            <a:pPr lvl="0"/>
            <a:r>
              <a:rPr lang="en-US" dirty="0"/>
              <a:t>Document</a:t>
            </a:r>
            <a:br>
              <a:rPr lang="en-US" dirty="0"/>
            </a:br>
            <a:r>
              <a:rPr lang="en-US" dirty="0"/>
              <a:t>Name</a:t>
            </a:r>
          </a:p>
        </p:txBody>
      </p:sp>
    </p:spTree>
    <p:extLst>
      <p:ext uri="{BB962C8B-B14F-4D97-AF65-F5344CB8AC3E}">
        <p14:creationId xmlns:p14="http://schemas.microsoft.com/office/powerpoint/2010/main" val="76906770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Break – Grey">
    <p:bg>
      <p:bgPr>
        <a:solidFill>
          <a:srgbClr val="DBDA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3050B77-2614-FA47-AD36-67BC1E7A3C1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3144" b="-3700"/>
          <a:stretch/>
        </p:blipFill>
        <p:spPr>
          <a:xfrm>
            <a:off x="4866568" y="60080"/>
            <a:ext cx="5753100" cy="4176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2596256-5DEC-E441-A547-A0F2EB3DAC24}"/>
              </a:ext>
            </a:extLst>
          </p:cNvPr>
          <p:cNvSpPr/>
          <p:nvPr userDrawn="1"/>
        </p:nvSpPr>
        <p:spPr>
          <a:xfrm>
            <a:off x="8589364" y="3844977"/>
            <a:ext cx="532151" cy="374754"/>
          </a:xfrm>
          <a:prstGeom prst="rect">
            <a:avLst/>
          </a:prstGeom>
          <a:solidFill>
            <a:srgbClr val="DBDA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96268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 Cover">
    <p:bg>
      <p:bgPr>
        <a:solidFill>
          <a:srgbClr val="454A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F9E38CA1-E4D8-A246-91FA-5633558EE00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5359" y="2415835"/>
            <a:ext cx="1370915" cy="444159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F31A1FE-784D-424B-89AD-C62E09662E5F}"/>
              </a:ext>
            </a:extLst>
          </p:cNvPr>
          <p:cNvCxnSpPr/>
          <p:nvPr userDrawn="1"/>
        </p:nvCxnSpPr>
        <p:spPr>
          <a:xfrm>
            <a:off x="445359" y="7094428"/>
            <a:ext cx="144000" cy="0"/>
          </a:xfrm>
          <a:prstGeom prst="line">
            <a:avLst/>
          </a:prstGeom>
          <a:ln w="2540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431A1833-3D53-2C4A-82B3-DB993ADEF9C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179495" y="7019642"/>
            <a:ext cx="2046429" cy="7478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A446AA6-445B-6D4D-9137-7126D6F2854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t="3144" b="-3700"/>
          <a:stretch/>
        </p:blipFill>
        <p:spPr>
          <a:xfrm>
            <a:off x="4866568" y="60080"/>
            <a:ext cx="5753100" cy="417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8764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Page with Title">
    <p:bg>
      <p:bgPr>
        <a:solidFill>
          <a:srgbClr val="FA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7CAFEC9-0C1C-494E-91A2-ACB7EC0DC3D1}"/>
              </a:ext>
            </a:extLst>
          </p:cNvPr>
          <p:cNvSpPr/>
          <p:nvPr userDrawn="1"/>
        </p:nvSpPr>
        <p:spPr>
          <a:xfrm>
            <a:off x="0" y="0"/>
            <a:ext cx="10691813" cy="1499016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AF25B9CE-E4D4-2A41-AC4E-2DDFF61E2C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3133" y="989752"/>
            <a:ext cx="8918303" cy="4681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800" i="1">
                <a:solidFill>
                  <a:srgbClr val="454A52"/>
                </a:solidFill>
                <a:latin typeface="Times" pitchFamily="2" charset="0"/>
              </a:defRPr>
            </a:lvl1pPr>
          </a:lstStyle>
          <a:p>
            <a:r>
              <a:rPr lang="en-US" dirty="0"/>
              <a:t>Page Title (Logo)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54C91AC8-479B-2443-A1E5-5A2375BECABD}"/>
              </a:ext>
            </a:extLst>
          </p:cNvPr>
          <p:cNvSpPr txBox="1">
            <a:spLocks/>
          </p:cNvSpPr>
          <p:nvPr userDrawn="1"/>
        </p:nvSpPr>
        <p:spPr>
          <a:xfrm>
            <a:off x="7990567" y="7013592"/>
            <a:ext cx="2405658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95507" rtl="0" eaLnBrk="1" latinLnBrk="0" hangingPunct="1">
              <a:defRPr sz="4800" kern="1200">
                <a:solidFill>
                  <a:srgbClr val="D1D1D4"/>
                </a:solidFill>
                <a:latin typeface="Times" pitchFamily="2" charset="0"/>
                <a:ea typeface="+mn-ea"/>
                <a:cs typeface="+mn-cs"/>
              </a:defRPr>
            </a:lvl1pPr>
            <a:lvl2pPr marL="497754" algn="l" defTabSz="995507" rtl="0" eaLnBrk="1" latinLnBrk="0" hangingPunct="1">
              <a:defRPr sz="1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5507" algn="l" defTabSz="995507" rtl="0" eaLnBrk="1" latinLnBrk="0" hangingPunct="1">
              <a:defRPr sz="1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93261" algn="l" defTabSz="995507" rtl="0" eaLnBrk="1" latinLnBrk="0" hangingPunct="1">
              <a:defRPr sz="1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91015" algn="l" defTabSz="995507" rtl="0" eaLnBrk="1" latinLnBrk="0" hangingPunct="1">
              <a:defRPr sz="1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88768" algn="l" defTabSz="995507" rtl="0" eaLnBrk="1" latinLnBrk="0" hangingPunct="1">
              <a:defRPr sz="1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86522" algn="l" defTabSz="995507" rtl="0" eaLnBrk="1" latinLnBrk="0" hangingPunct="1">
              <a:defRPr sz="1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84275" algn="l" defTabSz="995507" rtl="0" eaLnBrk="1" latinLnBrk="0" hangingPunct="1">
              <a:defRPr sz="1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82029" algn="l" defTabSz="995507" rtl="0" eaLnBrk="1" latinLnBrk="0" hangingPunct="1">
              <a:defRPr sz="1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4C54E2E-08E8-DF41-A9ED-815B7E1EC35F}" type="slidenum">
              <a:rPr lang="en-US" sz="1800" smtClean="0">
                <a:solidFill>
                  <a:srgbClr val="D1D1D4"/>
                </a:solidFill>
              </a:rPr>
              <a:pPr/>
              <a:t>‹#›</a:t>
            </a:fld>
            <a:endParaRPr lang="en-US" sz="1800" dirty="0">
              <a:solidFill>
                <a:srgbClr val="D1D1D4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CD167A-B50D-DE47-B2AF-C05B89F6507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23133" y="6875133"/>
            <a:ext cx="1188000" cy="3861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2D09E76-564D-0544-A2F2-3EA5FF66AE0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157588" y="37968"/>
            <a:ext cx="2494800" cy="1336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2088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">
    <p:bg>
      <p:bgPr>
        <a:solidFill>
          <a:srgbClr val="FA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7CAFEC9-0C1C-494E-91A2-ACB7EC0DC3D1}"/>
              </a:ext>
            </a:extLst>
          </p:cNvPr>
          <p:cNvSpPr/>
          <p:nvPr userDrawn="1"/>
        </p:nvSpPr>
        <p:spPr>
          <a:xfrm>
            <a:off x="0" y="0"/>
            <a:ext cx="10691813" cy="1499016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AF25B9CE-E4D4-2A41-AC4E-2DDFF61E2C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3133" y="989752"/>
            <a:ext cx="8918303" cy="4681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800" i="1">
                <a:solidFill>
                  <a:srgbClr val="454A52"/>
                </a:solidFill>
                <a:latin typeface="Times" pitchFamily="2" charset="0"/>
              </a:defRPr>
            </a:lvl1pPr>
          </a:lstStyle>
          <a:p>
            <a:r>
              <a:rPr lang="en-US" dirty="0"/>
              <a:t>Blank Page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54C91AC8-479B-2443-A1E5-5A2375BECABD}"/>
              </a:ext>
            </a:extLst>
          </p:cNvPr>
          <p:cNvSpPr txBox="1">
            <a:spLocks/>
          </p:cNvSpPr>
          <p:nvPr userDrawn="1"/>
        </p:nvSpPr>
        <p:spPr>
          <a:xfrm>
            <a:off x="7990567" y="7013592"/>
            <a:ext cx="2405658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95507" rtl="0" eaLnBrk="1" latinLnBrk="0" hangingPunct="1">
              <a:defRPr sz="4800" kern="1200">
                <a:solidFill>
                  <a:srgbClr val="D1D1D4"/>
                </a:solidFill>
                <a:latin typeface="Times" pitchFamily="2" charset="0"/>
                <a:ea typeface="+mn-ea"/>
                <a:cs typeface="+mn-cs"/>
              </a:defRPr>
            </a:lvl1pPr>
            <a:lvl2pPr marL="497754" algn="l" defTabSz="995507" rtl="0" eaLnBrk="1" latinLnBrk="0" hangingPunct="1">
              <a:defRPr sz="1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5507" algn="l" defTabSz="995507" rtl="0" eaLnBrk="1" latinLnBrk="0" hangingPunct="1">
              <a:defRPr sz="1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93261" algn="l" defTabSz="995507" rtl="0" eaLnBrk="1" latinLnBrk="0" hangingPunct="1">
              <a:defRPr sz="1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91015" algn="l" defTabSz="995507" rtl="0" eaLnBrk="1" latinLnBrk="0" hangingPunct="1">
              <a:defRPr sz="1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88768" algn="l" defTabSz="995507" rtl="0" eaLnBrk="1" latinLnBrk="0" hangingPunct="1">
              <a:defRPr sz="1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86522" algn="l" defTabSz="995507" rtl="0" eaLnBrk="1" latinLnBrk="0" hangingPunct="1">
              <a:defRPr sz="1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84275" algn="l" defTabSz="995507" rtl="0" eaLnBrk="1" latinLnBrk="0" hangingPunct="1">
              <a:defRPr sz="1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82029" algn="l" defTabSz="995507" rtl="0" eaLnBrk="1" latinLnBrk="0" hangingPunct="1">
              <a:defRPr sz="1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4C54E2E-08E8-DF41-A9ED-815B7E1EC35F}" type="slidenum">
              <a:rPr lang="en-US" sz="1800" smtClean="0">
                <a:solidFill>
                  <a:srgbClr val="D1D1D4"/>
                </a:solidFill>
              </a:rPr>
              <a:pPr/>
              <a:t>‹#›</a:t>
            </a:fld>
            <a:endParaRPr lang="en-US" sz="1800" dirty="0">
              <a:solidFill>
                <a:srgbClr val="D1D1D4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FFDEEDA-8C8D-2E4C-AF26-1B63C1D6DA2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157588" y="37968"/>
            <a:ext cx="2494800" cy="1336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8307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Line Title">
    <p:bg>
      <p:bgPr>
        <a:solidFill>
          <a:srgbClr val="FA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7CAFEC9-0C1C-494E-91A2-ACB7EC0DC3D1}"/>
              </a:ext>
            </a:extLst>
          </p:cNvPr>
          <p:cNvSpPr/>
          <p:nvPr userDrawn="1"/>
        </p:nvSpPr>
        <p:spPr>
          <a:xfrm>
            <a:off x="0" y="0"/>
            <a:ext cx="10691813" cy="1499016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AF25B9CE-E4D4-2A41-AC4E-2DDFF61E2C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3134" y="629588"/>
            <a:ext cx="8880828" cy="7833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800" i="1">
                <a:solidFill>
                  <a:srgbClr val="454A52"/>
                </a:solidFill>
                <a:latin typeface="Times" pitchFamily="2" charset="0"/>
              </a:defRPr>
            </a:lvl1pPr>
          </a:lstStyle>
          <a:p>
            <a:r>
              <a:rPr lang="en-US" dirty="0"/>
              <a:t>Page Title</a:t>
            </a:r>
            <a:br>
              <a:rPr lang="en-US" dirty="0"/>
            </a:br>
            <a:r>
              <a:rPr lang="en-US" dirty="0"/>
              <a:t>on 2 lines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54C91AC8-479B-2443-A1E5-5A2375BECABD}"/>
              </a:ext>
            </a:extLst>
          </p:cNvPr>
          <p:cNvSpPr txBox="1">
            <a:spLocks/>
          </p:cNvSpPr>
          <p:nvPr userDrawn="1"/>
        </p:nvSpPr>
        <p:spPr>
          <a:xfrm>
            <a:off x="7990567" y="7013592"/>
            <a:ext cx="2405658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95507" rtl="0" eaLnBrk="1" latinLnBrk="0" hangingPunct="1">
              <a:defRPr sz="4800" kern="1200">
                <a:solidFill>
                  <a:srgbClr val="D1D1D4"/>
                </a:solidFill>
                <a:latin typeface="Times" pitchFamily="2" charset="0"/>
                <a:ea typeface="+mn-ea"/>
                <a:cs typeface="+mn-cs"/>
              </a:defRPr>
            </a:lvl1pPr>
            <a:lvl2pPr marL="497754" algn="l" defTabSz="995507" rtl="0" eaLnBrk="1" latinLnBrk="0" hangingPunct="1">
              <a:defRPr sz="1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5507" algn="l" defTabSz="995507" rtl="0" eaLnBrk="1" latinLnBrk="0" hangingPunct="1">
              <a:defRPr sz="1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93261" algn="l" defTabSz="995507" rtl="0" eaLnBrk="1" latinLnBrk="0" hangingPunct="1">
              <a:defRPr sz="1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91015" algn="l" defTabSz="995507" rtl="0" eaLnBrk="1" latinLnBrk="0" hangingPunct="1">
              <a:defRPr sz="1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88768" algn="l" defTabSz="995507" rtl="0" eaLnBrk="1" latinLnBrk="0" hangingPunct="1">
              <a:defRPr sz="1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86522" algn="l" defTabSz="995507" rtl="0" eaLnBrk="1" latinLnBrk="0" hangingPunct="1">
              <a:defRPr sz="1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84275" algn="l" defTabSz="995507" rtl="0" eaLnBrk="1" latinLnBrk="0" hangingPunct="1">
              <a:defRPr sz="1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82029" algn="l" defTabSz="995507" rtl="0" eaLnBrk="1" latinLnBrk="0" hangingPunct="1">
              <a:defRPr sz="1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4C54E2E-08E8-DF41-A9ED-815B7E1EC35F}" type="slidenum">
              <a:rPr lang="en-US" sz="1800" smtClean="0">
                <a:solidFill>
                  <a:srgbClr val="D1D1D4"/>
                </a:solidFill>
              </a:rPr>
              <a:pPr/>
              <a:t>‹#›</a:t>
            </a:fld>
            <a:endParaRPr lang="en-US" sz="1800" dirty="0">
              <a:solidFill>
                <a:srgbClr val="D1D1D4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8D1115B-F389-514C-AC80-EA5CA93AEE4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157588" y="37968"/>
            <a:ext cx="2494800" cy="1336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0374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/ Subheader">
    <p:bg>
      <p:bgPr>
        <a:solidFill>
          <a:srgbClr val="FA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EAE80C6-B007-D34F-9CDE-81B3082C3ABA}"/>
              </a:ext>
            </a:extLst>
          </p:cNvPr>
          <p:cNvSpPr/>
          <p:nvPr userDrawn="1"/>
        </p:nvSpPr>
        <p:spPr>
          <a:xfrm>
            <a:off x="0" y="0"/>
            <a:ext cx="10691813" cy="1499016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62E477-ED4D-074C-AC58-E549B1820B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3133" y="2014207"/>
            <a:ext cx="10133729" cy="33710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26A46343-EA02-9C41-86E1-FBA1AEFF160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23134" y="2638444"/>
            <a:ext cx="7775838" cy="3336094"/>
          </a:xfrm>
        </p:spPr>
        <p:txBody>
          <a:bodyPr vert="horz" wrap="square">
            <a:normAutofit/>
          </a:bodyPr>
          <a:lstStyle>
            <a:lvl1pPr marL="0" marR="0" indent="0" algn="l" defTabSz="1007943" rtl="0" eaLnBrk="1" fontAlgn="auto" latinLnBrk="0" hangingPunct="1">
              <a:lnSpc>
                <a:spcPct val="300000"/>
              </a:lnSpc>
              <a:spcBef>
                <a:spcPts val="1102"/>
              </a:spcBef>
              <a:spcAft>
                <a:spcPts val="1800"/>
              </a:spcAft>
              <a:buClrTx/>
              <a:buSzTx/>
              <a:buFont typeface="Arial" panose="020B0604020202020204" pitchFamily="34" charset="0"/>
              <a:buNone/>
              <a:tabLst/>
              <a:defRPr lang="en-GB" sz="1600" b="0" kern="1200" smtClean="0">
                <a:solidFill>
                  <a:srgbClr val="454A52"/>
                </a:solidFill>
                <a:effectLst/>
                <a:latin typeface="Arial Regular"/>
              </a:defRPr>
            </a:lvl1pPr>
          </a:lstStyle>
          <a:p>
            <a:pPr marL="0" marR="0" lvl="0" indent="0" algn="l" defTabSz="1007943" rtl="0" eaLnBrk="1" fontAlgn="auto" latinLnBrk="0" hangingPunct="1">
              <a:lnSpc>
                <a:spcPct val="90000"/>
              </a:lnSpc>
              <a:spcBef>
                <a:spcPts val="1102"/>
              </a:spcBef>
              <a:spcAft>
                <a:spcPts val="18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sz="1800" kern="1200" dirty="0" err="1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Iciet</a:t>
            </a:r>
            <a:r>
              <a:rPr lang="en-GB" sz="1800" kern="1200" dirty="0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 </a:t>
            </a:r>
            <a:r>
              <a:rPr lang="en-GB" sz="1800" kern="1200" dirty="0" err="1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faccaer</a:t>
            </a:r>
            <a:r>
              <a:rPr lang="en-GB" sz="1800" kern="1200" dirty="0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 </a:t>
            </a:r>
            <a:r>
              <a:rPr lang="en-GB" sz="1800" kern="1200" dirty="0" err="1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epediatio</a:t>
            </a:r>
            <a:r>
              <a:rPr lang="en-GB" sz="1800" kern="1200" dirty="0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 et </a:t>
            </a:r>
            <a:r>
              <a:rPr lang="en-GB" sz="1800" kern="1200" dirty="0" err="1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pero</a:t>
            </a:r>
            <a:r>
              <a:rPr lang="en-GB" sz="1800" kern="1200" dirty="0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 minus a vid </a:t>
            </a:r>
            <a:r>
              <a:rPr lang="en-GB" sz="1800" kern="1200" dirty="0" err="1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modis</a:t>
            </a:r>
            <a:r>
              <a:rPr lang="en-GB" sz="1800" kern="1200" dirty="0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 </a:t>
            </a:r>
            <a:r>
              <a:rPr lang="en-GB" sz="1800" kern="1200" dirty="0" err="1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veriatiis</a:t>
            </a:r>
            <a:r>
              <a:rPr lang="en-GB" sz="1800" kern="1200" dirty="0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 </a:t>
            </a:r>
            <a:r>
              <a:rPr lang="en-GB" sz="1800" kern="1200" dirty="0" err="1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aut</a:t>
            </a:r>
            <a:r>
              <a:rPr lang="en-GB" sz="1800" kern="1200" dirty="0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 et </a:t>
            </a:r>
            <a:r>
              <a:rPr lang="en-GB" sz="1800" kern="1200" dirty="0" err="1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ut</a:t>
            </a:r>
            <a:r>
              <a:rPr lang="en-GB" sz="1800" kern="1200" dirty="0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 </a:t>
            </a:r>
            <a:r>
              <a:rPr lang="en-GB" sz="1800" kern="1200" dirty="0" err="1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hitae</a:t>
            </a:r>
            <a:r>
              <a:rPr lang="en-GB" sz="1800" kern="1200" dirty="0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 cum </a:t>
            </a:r>
            <a:r>
              <a:rPr lang="en-GB" sz="1800" kern="1200" dirty="0" err="1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laborei</a:t>
            </a:r>
            <a:r>
              <a:rPr lang="en-GB" sz="1800" kern="1200" dirty="0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 </a:t>
            </a:r>
            <a:r>
              <a:rPr lang="en-GB" sz="1800" kern="1200" dirty="0" err="1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caborpo</a:t>
            </a:r>
            <a:r>
              <a:rPr lang="en-GB" sz="1800" kern="1200" dirty="0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 </a:t>
            </a:r>
            <a:r>
              <a:rPr lang="en-GB" sz="1800" kern="1200" dirty="0" err="1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reroreium</a:t>
            </a:r>
            <a:r>
              <a:rPr lang="en-GB" sz="1800" kern="1200" dirty="0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 </a:t>
            </a:r>
            <a:r>
              <a:rPr lang="en-GB" sz="1800" kern="1200" dirty="0" err="1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aut</a:t>
            </a:r>
            <a:r>
              <a:rPr lang="en-GB" sz="1800" kern="1200" dirty="0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 </a:t>
            </a:r>
            <a:r>
              <a:rPr lang="en-GB" sz="1800" kern="1200" dirty="0" err="1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abori</a:t>
            </a:r>
            <a:r>
              <a:rPr lang="en-GB" sz="1800" kern="1200" dirty="0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 </a:t>
            </a:r>
            <a:r>
              <a:rPr lang="en-GB" sz="1800" kern="1200" dirty="0" err="1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andi</a:t>
            </a:r>
            <a:r>
              <a:rPr lang="en-GB" sz="1800" kern="1200" dirty="0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 con </a:t>
            </a:r>
            <a:r>
              <a:rPr lang="en-GB" sz="1800" kern="1200" dirty="0" err="1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pra</a:t>
            </a:r>
            <a:r>
              <a:rPr lang="en-GB" sz="1800" kern="1200" dirty="0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 in </a:t>
            </a:r>
            <a:r>
              <a:rPr lang="en-GB" sz="1800" kern="1200" dirty="0" err="1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poritatio</a:t>
            </a:r>
            <a:r>
              <a:rPr lang="en-GB" sz="1800" kern="1200" dirty="0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 et </a:t>
            </a:r>
            <a:r>
              <a:rPr lang="en-GB" sz="1800" kern="1200" dirty="0" err="1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doloresed</a:t>
            </a:r>
            <a:r>
              <a:rPr lang="en-GB" sz="1800" kern="1200" dirty="0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 </a:t>
            </a:r>
            <a:r>
              <a:rPr lang="en-GB" sz="1800" kern="1200" dirty="0" err="1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magnati</a:t>
            </a:r>
            <a:r>
              <a:rPr lang="en-GB" sz="1800" kern="1200" dirty="0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 </a:t>
            </a:r>
            <a:r>
              <a:rPr lang="en-GB" sz="1800" kern="1200" dirty="0" err="1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aepelest</a:t>
            </a:r>
            <a:r>
              <a:rPr lang="en-GB" sz="1800" kern="1200" dirty="0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 </a:t>
            </a:r>
            <a:r>
              <a:rPr lang="en-GB" sz="1800" kern="1200" dirty="0" err="1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facepernam</a:t>
            </a:r>
            <a:r>
              <a:rPr lang="en-GB" sz="1800" kern="1200" dirty="0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 </a:t>
            </a:r>
            <a:r>
              <a:rPr lang="en-GB" sz="1800" kern="1200" dirty="0" err="1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fugia</a:t>
            </a:r>
            <a:r>
              <a:rPr lang="en-GB" sz="1800" kern="1200" dirty="0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 quo </a:t>
            </a:r>
            <a:r>
              <a:rPr lang="en-GB" sz="1800" kern="1200" dirty="0" err="1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odita</a:t>
            </a:r>
            <a:r>
              <a:rPr lang="en-GB" sz="1800" kern="1200" dirty="0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 </a:t>
            </a:r>
            <a:r>
              <a:rPr lang="en-GB" sz="1800" kern="1200" dirty="0" err="1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vel</a:t>
            </a:r>
            <a:r>
              <a:rPr lang="en-GB" sz="1800" kern="1200" dirty="0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 </a:t>
            </a:r>
            <a:r>
              <a:rPr lang="en-GB" sz="1800" kern="1200" dirty="0" err="1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inimod</a:t>
            </a:r>
            <a:r>
              <a:rPr lang="en-GB" sz="1800" kern="1200" dirty="0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 </a:t>
            </a:r>
            <a:r>
              <a:rPr lang="en-GB" sz="1800" kern="1200" dirty="0" err="1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quodi</a:t>
            </a:r>
            <a:r>
              <a:rPr lang="en-GB" sz="1800" kern="1200" dirty="0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 </a:t>
            </a:r>
            <a:r>
              <a:rPr lang="en-GB" sz="1800" kern="1200" dirty="0" err="1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namet</a:t>
            </a:r>
            <a:r>
              <a:rPr lang="en-GB" sz="1800" kern="1200" dirty="0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 am </a:t>
            </a:r>
            <a:r>
              <a:rPr lang="en-GB" sz="1800" kern="1200" dirty="0" err="1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eatium</a:t>
            </a:r>
            <a:r>
              <a:rPr lang="en-GB" sz="1800" kern="1200" dirty="0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 </a:t>
            </a:r>
            <a:r>
              <a:rPr lang="en-GB" sz="1800" kern="1200" dirty="0" err="1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comnis</a:t>
            </a:r>
            <a:r>
              <a:rPr lang="en-GB" sz="1800" kern="1200" dirty="0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 </a:t>
            </a:r>
            <a:r>
              <a:rPr lang="en-GB" sz="1800" kern="1200" dirty="0" err="1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nisqui</a:t>
            </a:r>
            <a:r>
              <a:rPr lang="en-GB" sz="1800" kern="1200" dirty="0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 </a:t>
            </a:r>
            <a:r>
              <a:rPr lang="en-GB" sz="1800" kern="1200" dirty="0" err="1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dolupta</a:t>
            </a:r>
            <a:r>
              <a:rPr lang="en-GB" sz="1800" kern="1200" dirty="0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 </a:t>
            </a:r>
            <a:r>
              <a:rPr lang="en-GB" sz="1800" kern="1200" dirty="0" err="1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tureper</a:t>
            </a:r>
            <a:r>
              <a:rPr lang="en-GB" sz="1800" kern="1200" dirty="0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 </a:t>
            </a:r>
            <a:r>
              <a:rPr lang="en-GB" sz="1800" kern="1200" dirty="0" err="1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feriata</a:t>
            </a:r>
            <a:r>
              <a:rPr lang="en-GB" sz="1800" kern="1200" dirty="0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 </a:t>
            </a:r>
            <a:r>
              <a:rPr lang="en-GB" sz="1800" kern="1200" dirty="0" err="1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tibera</a:t>
            </a:r>
            <a:r>
              <a:rPr lang="en-GB" sz="1800" kern="1200" dirty="0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 </a:t>
            </a:r>
            <a:r>
              <a:rPr lang="en-GB" sz="1800" kern="1200" dirty="0" err="1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sa</a:t>
            </a:r>
            <a:r>
              <a:rPr lang="en-GB" sz="1800" kern="1200" dirty="0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 </a:t>
            </a:r>
            <a:r>
              <a:rPr lang="en-GB" sz="1800" kern="1200" dirty="0" err="1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quibusdandae</a:t>
            </a:r>
            <a:r>
              <a:rPr lang="en-GB" sz="1800" kern="1200" dirty="0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 </a:t>
            </a:r>
            <a:r>
              <a:rPr lang="en-GB" sz="1800" kern="1200" dirty="0" err="1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volest</a:t>
            </a:r>
            <a:r>
              <a:rPr lang="en-GB" sz="1800" kern="1200" dirty="0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 </a:t>
            </a:r>
            <a:r>
              <a:rPr lang="en-GB" sz="1800" kern="1200" dirty="0" err="1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ilicipist</a:t>
            </a:r>
            <a:r>
              <a:rPr lang="en-GB" sz="1800" kern="1200" dirty="0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625B29-56A1-9A4D-BFB3-FC9B36C21900}"/>
              </a:ext>
            </a:extLst>
          </p:cNvPr>
          <p:cNvSpPr txBox="1">
            <a:spLocks/>
          </p:cNvSpPr>
          <p:nvPr userDrawn="1"/>
        </p:nvSpPr>
        <p:spPr>
          <a:xfrm>
            <a:off x="7990567" y="7013592"/>
            <a:ext cx="2405658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95507" rtl="0" eaLnBrk="1" latinLnBrk="0" hangingPunct="1">
              <a:defRPr sz="4800" kern="1200">
                <a:solidFill>
                  <a:srgbClr val="D1D1D4"/>
                </a:solidFill>
                <a:latin typeface="Times" pitchFamily="2" charset="0"/>
                <a:ea typeface="+mn-ea"/>
                <a:cs typeface="+mn-cs"/>
              </a:defRPr>
            </a:lvl1pPr>
            <a:lvl2pPr marL="497754" algn="l" defTabSz="995507" rtl="0" eaLnBrk="1" latinLnBrk="0" hangingPunct="1">
              <a:defRPr sz="1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5507" algn="l" defTabSz="995507" rtl="0" eaLnBrk="1" latinLnBrk="0" hangingPunct="1">
              <a:defRPr sz="1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93261" algn="l" defTabSz="995507" rtl="0" eaLnBrk="1" latinLnBrk="0" hangingPunct="1">
              <a:defRPr sz="1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91015" algn="l" defTabSz="995507" rtl="0" eaLnBrk="1" latinLnBrk="0" hangingPunct="1">
              <a:defRPr sz="1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88768" algn="l" defTabSz="995507" rtl="0" eaLnBrk="1" latinLnBrk="0" hangingPunct="1">
              <a:defRPr sz="1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86522" algn="l" defTabSz="995507" rtl="0" eaLnBrk="1" latinLnBrk="0" hangingPunct="1">
              <a:defRPr sz="1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84275" algn="l" defTabSz="995507" rtl="0" eaLnBrk="1" latinLnBrk="0" hangingPunct="1">
              <a:defRPr sz="1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82029" algn="l" defTabSz="995507" rtl="0" eaLnBrk="1" latinLnBrk="0" hangingPunct="1">
              <a:defRPr sz="1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4C54E2E-08E8-DF41-A9ED-815B7E1EC35F}" type="slidenum">
              <a:rPr lang="en-US" sz="1800" smtClean="0">
                <a:solidFill>
                  <a:srgbClr val="DBDAD8"/>
                </a:solidFill>
              </a:rPr>
              <a:pPr/>
              <a:t>‹#›</a:t>
            </a:fld>
            <a:endParaRPr lang="en-US" sz="1800" dirty="0">
              <a:solidFill>
                <a:srgbClr val="DBDAD8"/>
              </a:solidFill>
            </a:endParaRPr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7249DDDD-F4B4-194E-804D-F94276B93D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3133" y="989752"/>
            <a:ext cx="8918303" cy="4681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800" i="1">
                <a:solidFill>
                  <a:srgbClr val="454A52"/>
                </a:solidFill>
                <a:latin typeface="Times" pitchFamily="2" charset="0"/>
              </a:defRPr>
            </a:lvl1pPr>
          </a:lstStyle>
          <a:p>
            <a:r>
              <a:rPr lang="en-US" dirty="0"/>
              <a:t>Text Styles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803F72-9500-454F-88D2-54DC70F1EA5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157588" y="37968"/>
            <a:ext cx="2494800" cy="1336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4935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no Subheader">
    <p:bg>
      <p:bgPr>
        <a:solidFill>
          <a:srgbClr val="FA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EAE80C6-B007-D34F-9CDE-81B3082C3ABA}"/>
              </a:ext>
            </a:extLst>
          </p:cNvPr>
          <p:cNvSpPr/>
          <p:nvPr userDrawn="1"/>
        </p:nvSpPr>
        <p:spPr>
          <a:xfrm>
            <a:off x="0" y="0"/>
            <a:ext cx="10691813" cy="1499016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26A46343-EA02-9C41-86E1-FBA1AEFF160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23134" y="2014207"/>
            <a:ext cx="7775838" cy="3336094"/>
          </a:xfrm>
        </p:spPr>
        <p:txBody>
          <a:bodyPr>
            <a:normAutofit/>
          </a:bodyPr>
          <a:lstStyle>
            <a:lvl1pPr marL="0" marR="0" indent="0" algn="l" defTabSz="1007943" rtl="0" eaLnBrk="1" fontAlgn="auto" latinLnBrk="0" hangingPunct="1">
              <a:lnSpc>
                <a:spcPts val="2300"/>
              </a:lnSpc>
              <a:spcBef>
                <a:spcPts val="1102"/>
              </a:spcBef>
              <a:spcAft>
                <a:spcPts val="1800"/>
              </a:spcAft>
              <a:buClrTx/>
              <a:buSzTx/>
              <a:buFont typeface="Arial" panose="020B0604020202020204" pitchFamily="34" charset="0"/>
              <a:buNone/>
              <a:tabLst/>
              <a:defRPr lang="en-GB" sz="1600" b="0" kern="1200" smtClean="0">
                <a:solidFill>
                  <a:srgbClr val="454A52"/>
                </a:solidFill>
                <a:effectLst/>
                <a:latin typeface="Arial Regular"/>
              </a:defRPr>
            </a:lvl1pPr>
          </a:lstStyle>
          <a:p>
            <a:pPr marL="0" marR="0" lvl="0" indent="0" algn="l" defTabSz="1007943" rtl="0" eaLnBrk="1" fontAlgn="auto" latinLnBrk="0" hangingPunct="1">
              <a:lnSpc>
                <a:spcPct val="90000"/>
              </a:lnSpc>
              <a:spcBef>
                <a:spcPts val="1102"/>
              </a:spcBef>
              <a:spcAft>
                <a:spcPts val="18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sz="1800" kern="1200" dirty="0" err="1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Iciet</a:t>
            </a:r>
            <a:r>
              <a:rPr lang="en-GB" sz="1800" kern="1200" dirty="0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 </a:t>
            </a:r>
            <a:r>
              <a:rPr lang="en-GB" sz="1800" kern="1200" dirty="0" err="1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faccaer</a:t>
            </a:r>
            <a:r>
              <a:rPr lang="en-GB" sz="1800" kern="1200" dirty="0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 </a:t>
            </a:r>
            <a:r>
              <a:rPr lang="en-GB" sz="1800" kern="1200" dirty="0" err="1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epediatio</a:t>
            </a:r>
            <a:r>
              <a:rPr lang="en-GB" sz="1800" kern="1200" dirty="0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 et </a:t>
            </a:r>
            <a:r>
              <a:rPr lang="en-GB" sz="1800" kern="1200" dirty="0" err="1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pero</a:t>
            </a:r>
            <a:r>
              <a:rPr lang="en-GB" sz="1800" kern="1200" dirty="0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 minus a vid </a:t>
            </a:r>
            <a:r>
              <a:rPr lang="en-GB" sz="1800" kern="1200" dirty="0" err="1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modis</a:t>
            </a:r>
            <a:r>
              <a:rPr lang="en-GB" sz="1800" kern="1200" dirty="0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 </a:t>
            </a:r>
            <a:r>
              <a:rPr lang="en-GB" sz="1800" kern="1200" dirty="0" err="1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veriatiis</a:t>
            </a:r>
            <a:r>
              <a:rPr lang="en-GB" sz="1800" kern="1200" dirty="0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 </a:t>
            </a:r>
            <a:r>
              <a:rPr lang="en-GB" sz="1800" kern="1200" dirty="0" err="1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aut</a:t>
            </a:r>
            <a:r>
              <a:rPr lang="en-GB" sz="1800" kern="1200" dirty="0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 et </a:t>
            </a:r>
            <a:r>
              <a:rPr lang="en-GB" sz="1800" kern="1200" dirty="0" err="1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ut</a:t>
            </a:r>
            <a:r>
              <a:rPr lang="en-GB" sz="1800" kern="1200" dirty="0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 </a:t>
            </a:r>
            <a:r>
              <a:rPr lang="en-GB" sz="1800" kern="1200" dirty="0" err="1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hitae</a:t>
            </a:r>
            <a:r>
              <a:rPr lang="en-GB" sz="1800" kern="1200" dirty="0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 cum </a:t>
            </a:r>
            <a:r>
              <a:rPr lang="en-GB" sz="1800" kern="1200" dirty="0" err="1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laborei</a:t>
            </a:r>
            <a:r>
              <a:rPr lang="en-GB" sz="1800" kern="1200" dirty="0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 </a:t>
            </a:r>
            <a:r>
              <a:rPr lang="en-GB" sz="1800" kern="1200" dirty="0" err="1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caborpo</a:t>
            </a:r>
            <a:r>
              <a:rPr lang="en-GB" sz="1800" kern="1200" dirty="0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 </a:t>
            </a:r>
            <a:r>
              <a:rPr lang="en-GB" sz="1800" kern="1200" dirty="0" err="1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reroreium</a:t>
            </a:r>
            <a:r>
              <a:rPr lang="en-GB" sz="1800" kern="1200" dirty="0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 </a:t>
            </a:r>
            <a:r>
              <a:rPr lang="en-GB" sz="1800" kern="1200" dirty="0" err="1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aut</a:t>
            </a:r>
            <a:r>
              <a:rPr lang="en-GB" sz="1800" kern="1200" dirty="0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 </a:t>
            </a:r>
            <a:r>
              <a:rPr lang="en-GB" sz="1800" kern="1200" dirty="0" err="1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abori</a:t>
            </a:r>
            <a:r>
              <a:rPr lang="en-GB" sz="1800" kern="1200" dirty="0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 </a:t>
            </a:r>
            <a:r>
              <a:rPr lang="en-GB" sz="1800" kern="1200" dirty="0" err="1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andi</a:t>
            </a:r>
            <a:r>
              <a:rPr lang="en-GB" sz="1800" kern="1200" dirty="0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 con </a:t>
            </a:r>
            <a:r>
              <a:rPr lang="en-GB" sz="1800" kern="1200" dirty="0" err="1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pra</a:t>
            </a:r>
            <a:r>
              <a:rPr lang="en-GB" sz="1800" kern="1200" dirty="0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 in </a:t>
            </a:r>
            <a:r>
              <a:rPr lang="en-GB" sz="1800" kern="1200" dirty="0" err="1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poritatio</a:t>
            </a:r>
            <a:r>
              <a:rPr lang="en-GB" sz="1800" kern="1200" dirty="0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 et </a:t>
            </a:r>
            <a:r>
              <a:rPr lang="en-GB" sz="1800" kern="1200" dirty="0" err="1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doloresed</a:t>
            </a:r>
            <a:r>
              <a:rPr lang="en-GB" sz="1800" kern="1200" dirty="0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 </a:t>
            </a:r>
            <a:r>
              <a:rPr lang="en-GB" sz="1800" kern="1200" dirty="0" err="1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magnati</a:t>
            </a:r>
            <a:r>
              <a:rPr lang="en-GB" sz="1800" kern="1200" dirty="0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 </a:t>
            </a:r>
            <a:r>
              <a:rPr lang="en-GB" sz="1800" kern="1200" dirty="0" err="1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aepelest</a:t>
            </a:r>
            <a:r>
              <a:rPr lang="en-GB" sz="1800" kern="1200" dirty="0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 </a:t>
            </a:r>
            <a:r>
              <a:rPr lang="en-GB" sz="1800" kern="1200" dirty="0" err="1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facepernam</a:t>
            </a:r>
            <a:r>
              <a:rPr lang="en-GB" sz="1800" kern="1200" dirty="0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 </a:t>
            </a:r>
            <a:r>
              <a:rPr lang="en-GB" sz="1800" kern="1200" dirty="0" err="1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fugia</a:t>
            </a:r>
            <a:r>
              <a:rPr lang="en-GB" sz="1800" kern="1200" dirty="0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 quo </a:t>
            </a:r>
            <a:r>
              <a:rPr lang="en-GB" sz="1800" kern="1200" dirty="0" err="1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odita</a:t>
            </a:r>
            <a:r>
              <a:rPr lang="en-GB" sz="1800" kern="1200" dirty="0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 </a:t>
            </a:r>
            <a:r>
              <a:rPr lang="en-GB" sz="1800" kern="1200" dirty="0" err="1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vel</a:t>
            </a:r>
            <a:r>
              <a:rPr lang="en-GB" sz="1800" kern="1200" dirty="0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 </a:t>
            </a:r>
            <a:r>
              <a:rPr lang="en-GB" sz="1800" kern="1200" dirty="0" err="1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inimod</a:t>
            </a:r>
            <a:r>
              <a:rPr lang="en-GB" sz="1800" kern="1200" dirty="0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 </a:t>
            </a:r>
            <a:r>
              <a:rPr lang="en-GB" sz="1800" kern="1200" dirty="0" err="1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quodi</a:t>
            </a:r>
            <a:r>
              <a:rPr lang="en-GB" sz="1800" kern="1200" dirty="0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 </a:t>
            </a:r>
            <a:r>
              <a:rPr lang="en-GB" sz="1800" kern="1200" dirty="0" err="1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namet</a:t>
            </a:r>
            <a:r>
              <a:rPr lang="en-GB" sz="1800" kern="1200" dirty="0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 am </a:t>
            </a:r>
            <a:r>
              <a:rPr lang="en-GB" sz="1800" kern="1200" dirty="0" err="1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eatium</a:t>
            </a:r>
            <a:r>
              <a:rPr lang="en-GB" sz="1800" kern="1200" dirty="0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 </a:t>
            </a:r>
            <a:r>
              <a:rPr lang="en-GB" sz="1800" kern="1200" dirty="0" err="1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comnis</a:t>
            </a:r>
            <a:r>
              <a:rPr lang="en-GB" sz="1800" kern="1200" dirty="0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 </a:t>
            </a:r>
            <a:r>
              <a:rPr lang="en-GB" sz="1800" kern="1200" dirty="0" err="1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nisqui</a:t>
            </a:r>
            <a:r>
              <a:rPr lang="en-GB" sz="1800" kern="1200" dirty="0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 </a:t>
            </a:r>
            <a:r>
              <a:rPr lang="en-GB" sz="1800" kern="1200" dirty="0" err="1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dolupta</a:t>
            </a:r>
            <a:r>
              <a:rPr lang="en-GB" sz="1800" kern="1200" dirty="0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 </a:t>
            </a:r>
            <a:r>
              <a:rPr lang="en-GB" sz="1800" kern="1200" dirty="0" err="1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tureper</a:t>
            </a:r>
            <a:r>
              <a:rPr lang="en-GB" sz="1800" kern="1200" dirty="0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 </a:t>
            </a:r>
            <a:r>
              <a:rPr lang="en-GB" sz="1800" kern="1200" dirty="0" err="1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feriata</a:t>
            </a:r>
            <a:r>
              <a:rPr lang="en-GB" sz="1800" kern="1200" dirty="0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 </a:t>
            </a:r>
            <a:r>
              <a:rPr lang="en-GB" sz="1800" kern="1200" dirty="0" err="1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tibera</a:t>
            </a:r>
            <a:r>
              <a:rPr lang="en-GB" sz="1800" kern="1200" dirty="0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 </a:t>
            </a:r>
            <a:r>
              <a:rPr lang="en-GB" sz="1800" kern="1200" dirty="0" err="1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sa</a:t>
            </a:r>
            <a:r>
              <a:rPr lang="en-GB" sz="1800" kern="1200" dirty="0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 </a:t>
            </a:r>
            <a:r>
              <a:rPr lang="en-GB" sz="1800" kern="1200" dirty="0" err="1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quibusdandae</a:t>
            </a:r>
            <a:r>
              <a:rPr lang="en-GB" sz="1800" kern="1200" dirty="0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 </a:t>
            </a:r>
            <a:r>
              <a:rPr lang="en-GB" sz="1800" kern="1200" dirty="0" err="1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volest</a:t>
            </a:r>
            <a:r>
              <a:rPr lang="en-GB" sz="1800" kern="1200" dirty="0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 </a:t>
            </a:r>
            <a:r>
              <a:rPr lang="en-GB" sz="1800" kern="1200" dirty="0" err="1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ilicipist</a:t>
            </a:r>
            <a:r>
              <a:rPr lang="en-GB" sz="1800" kern="1200" dirty="0">
                <a:solidFill>
                  <a:srgbClr val="454A52"/>
                </a:solidFill>
                <a:effectLst/>
                <a:latin typeface="Arial Regular"/>
                <a:ea typeface="+mn-ea"/>
                <a:cs typeface="+mn-cs"/>
              </a:rPr>
              <a:t>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625B29-56A1-9A4D-BFB3-FC9B36C21900}"/>
              </a:ext>
            </a:extLst>
          </p:cNvPr>
          <p:cNvSpPr txBox="1">
            <a:spLocks/>
          </p:cNvSpPr>
          <p:nvPr userDrawn="1"/>
        </p:nvSpPr>
        <p:spPr>
          <a:xfrm>
            <a:off x="7990567" y="7013592"/>
            <a:ext cx="2405658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95507" rtl="0" eaLnBrk="1" latinLnBrk="0" hangingPunct="1">
              <a:defRPr sz="4800" kern="1200">
                <a:solidFill>
                  <a:srgbClr val="D1D1D4"/>
                </a:solidFill>
                <a:latin typeface="Times" pitchFamily="2" charset="0"/>
                <a:ea typeface="+mn-ea"/>
                <a:cs typeface="+mn-cs"/>
              </a:defRPr>
            </a:lvl1pPr>
            <a:lvl2pPr marL="497754" algn="l" defTabSz="995507" rtl="0" eaLnBrk="1" latinLnBrk="0" hangingPunct="1">
              <a:defRPr sz="1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5507" algn="l" defTabSz="995507" rtl="0" eaLnBrk="1" latinLnBrk="0" hangingPunct="1">
              <a:defRPr sz="1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93261" algn="l" defTabSz="995507" rtl="0" eaLnBrk="1" latinLnBrk="0" hangingPunct="1">
              <a:defRPr sz="1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91015" algn="l" defTabSz="995507" rtl="0" eaLnBrk="1" latinLnBrk="0" hangingPunct="1">
              <a:defRPr sz="1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88768" algn="l" defTabSz="995507" rtl="0" eaLnBrk="1" latinLnBrk="0" hangingPunct="1">
              <a:defRPr sz="1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86522" algn="l" defTabSz="995507" rtl="0" eaLnBrk="1" latinLnBrk="0" hangingPunct="1">
              <a:defRPr sz="1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84275" algn="l" defTabSz="995507" rtl="0" eaLnBrk="1" latinLnBrk="0" hangingPunct="1">
              <a:defRPr sz="1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82029" algn="l" defTabSz="995507" rtl="0" eaLnBrk="1" latinLnBrk="0" hangingPunct="1">
              <a:defRPr sz="1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4C54E2E-08E8-DF41-A9ED-815B7E1EC35F}" type="slidenum">
              <a:rPr lang="en-US" sz="1800" smtClean="0">
                <a:solidFill>
                  <a:srgbClr val="DBDAD8"/>
                </a:solidFill>
              </a:rPr>
              <a:pPr/>
              <a:t>‹#›</a:t>
            </a:fld>
            <a:endParaRPr lang="en-US" sz="1800" dirty="0">
              <a:solidFill>
                <a:srgbClr val="DBDAD8"/>
              </a:solidFill>
            </a:endParaRPr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7249DDDD-F4B4-194E-804D-F94276B93D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3133" y="989752"/>
            <a:ext cx="8918303" cy="4681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800" i="1">
                <a:solidFill>
                  <a:srgbClr val="454A52"/>
                </a:solidFill>
                <a:latin typeface="Times" pitchFamily="2" charset="0"/>
              </a:defRPr>
            </a:lvl1pPr>
          </a:lstStyle>
          <a:p>
            <a:r>
              <a:rPr lang="en-US" dirty="0"/>
              <a:t>Text Styles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803F72-9500-454F-88D2-54DC70F1EA5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157588" y="37968"/>
            <a:ext cx="2494800" cy="1336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2845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List">
    <p:bg>
      <p:bgPr>
        <a:solidFill>
          <a:srgbClr val="FA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019D79E-A150-BD49-B14D-B9317CB15E6C}"/>
              </a:ext>
            </a:extLst>
          </p:cNvPr>
          <p:cNvSpPr/>
          <p:nvPr userDrawn="1"/>
        </p:nvSpPr>
        <p:spPr>
          <a:xfrm>
            <a:off x="0" y="0"/>
            <a:ext cx="10691813" cy="1499016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8826F97C-5292-954C-BD9D-15D6A48CA08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3133" y="2708601"/>
            <a:ext cx="7775839" cy="3960332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defRPr sz="1600" b="0"/>
            </a:lvl1pPr>
          </a:lstStyle>
          <a:p>
            <a:pPr lvl="0"/>
            <a:r>
              <a:rPr lang="en-US" dirty="0"/>
              <a:t>Bullet 1</a:t>
            </a:r>
          </a:p>
          <a:p>
            <a:pPr lvl="0"/>
            <a:r>
              <a:rPr lang="en-US" dirty="0"/>
              <a:t>Bullet 2</a:t>
            </a:r>
          </a:p>
          <a:p>
            <a:pPr lvl="0"/>
            <a:r>
              <a:rPr lang="en-US" dirty="0"/>
              <a:t>Bullet 3</a:t>
            </a:r>
          </a:p>
          <a:p>
            <a:pPr lvl="0"/>
            <a:r>
              <a:rPr lang="en-US" dirty="0"/>
              <a:t>Bullet 4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59303579-ECD3-1E47-AC5D-B1B11CBFF73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23133" y="2014207"/>
            <a:ext cx="10133729" cy="33710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List Title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7C76661F-6617-A44D-BBE0-58BF57507057}"/>
              </a:ext>
            </a:extLst>
          </p:cNvPr>
          <p:cNvSpPr txBox="1">
            <a:spLocks/>
          </p:cNvSpPr>
          <p:nvPr userDrawn="1"/>
        </p:nvSpPr>
        <p:spPr>
          <a:xfrm>
            <a:off x="7990567" y="7013592"/>
            <a:ext cx="2405658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95507" rtl="0" eaLnBrk="1" latinLnBrk="0" hangingPunct="1">
              <a:defRPr sz="4800" kern="1200">
                <a:solidFill>
                  <a:srgbClr val="D1D1D4"/>
                </a:solidFill>
                <a:latin typeface="Times" pitchFamily="2" charset="0"/>
                <a:ea typeface="+mn-ea"/>
                <a:cs typeface="+mn-cs"/>
              </a:defRPr>
            </a:lvl1pPr>
            <a:lvl2pPr marL="497754" algn="l" defTabSz="995507" rtl="0" eaLnBrk="1" latinLnBrk="0" hangingPunct="1">
              <a:defRPr sz="1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5507" algn="l" defTabSz="995507" rtl="0" eaLnBrk="1" latinLnBrk="0" hangingPunct="1">
              <a:defRPr sz="1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93261" algn="l" defTabSz="995507" rtl="0" eaLnBrk="1" latinLnBrk="0" hangingPunct="1">
              <a:defRPr sz="1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91015" algn="l" defTabSz="995507" rtl="0" eaLnBrk="1" latinLnBrk="0" hangingPunct="1">
              <a:defRPr sz="1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88768" algn="l" defTabSz="995507" rtl="0" eaLnBrk="1" latinLnBrk="0" hangingPunct="1">
              <a:defRPr sz="1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86522" algn="l" defTabSz="995507" rtl="0" eaLnBrk="1" latinLnBrk="0" hangingPunct="1">
              <a:defRPr sz="1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84275" algn="l" defTabSz="995507" rtl="0" eaLnBrk="1" latinLnBrk="0" hangingPunct="1">
              <a:defRPr sz="1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82029" algn="l" defTabSz="995507" rtl="0" eaLnBrk="1" latinLnBrk="0" hangingPunct="1">
              <a:defRPr sz="1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4C54E2E-08E8-DF41-A9ED-815B7E1EC35F}" type="slidenum">
              <a:rPr lang="en-US" sz="1800" smtClean="0"/>
              <a:pPr/>
              <a:t>‹#›</a:t>
            </a:fld>
            <a:endParaRPr lang="en-US" sz="1800" dirty="0"/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FC6A8700-3FD7-8248-B366-AD4814F5DB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3134" y="989752"/>
            <a:ext cx="8910808" cy="4681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800" i="1">
                <a:solidFill>
                  <a:srgbClr val="454A52"/>
                </a:solidFill>
                <a:latin typeface="Times" pitchFamily="2" charset="0"/>
              </a:defRPr>
            </a:lvl1pPr>
          </a:lstStyle>
          <a:p>
            <a:r>
              <a:rPr lang="en-US" dirty="0"/>
              <a:t>Page Title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8C7FC40-C300-184E-A353-991C31E7268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157588" y="37968"/>
            <a:ext cx="2494800" cy="1336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8449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 list">
    <p:bg>
      <p:bgPr>
        <a:solidFill>
          <a:srgbClr val="FA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019D79E-A150-BD49-B14D-B9317CB15E6C}"/>
              </a:ext>
            </a:extLst>
          </p:cNvPr>
          <p:cNvSpPr/>
          <p:nvPr userDrawn="1"/>
        </p:nvSpPr>
        <p:spPr>
          <a:xfrm>
            <a:off x="0" y="0"/>
            <a:ext cx="10691813" cy="1499016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8826F97C-5292-954C-BD9D-15D6A48CA08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3133" y="2708600"/>
            <a:ext cx="7775839" cy="3960332"/>
          </a:xfrm>
        </p:spPr>
        <p:txBody>
          <a:bodyPr>
            <a:normAutofit/>
          </a:bodyPr>
          <a:lstStyle>
            <a:lvl1pPr marL="342900" indent="-342900">
              <a:spcBef>
                <a:spcPts val="0"/>
              </a:spcBef>
              <a:buClr>
                <a:srgbClr val="A3A3A8"/>
              </a:buClr>
              <a:buSzPct val="60000"/>
              <a:buFont typeface="+mj-lt"/>
              <a:buAutoNum type="arabicPeriod"/>
              <a:defRPr sz="1600" b="0"/>
            </a:lvl1pPr>
          </a:lstStyle>
          <a:p>
            <a:pPr lvl="0"/>
            <a:r>
              <a:rPr lang="en-US" dirty="0"/>
              <a:t>Bullet 1</a:t>
            </a:r>
          </a:p>
          <a:p>
            <a:pPr lvl="0"/>
            <a:r>
              <a:rPr lang="en-US" dirty="0"/>
              <a:t>Bullet 2</a:t>
            </a:r>
          </a:p>
          <a:p>
            <a:pPr lvl="0"/>
            <a:r>
              <a:rPr lang="en-US" dirty="0"/>
              <a:t>Bullet 3</a:t>
            </a:r>
          </a:p>
          <a:p>
            <a:pPr lvl="0"/>
            <a:r>
              <a:rPr lang="en-US" dirty="0"/>
              <a:t>Bullet 4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062E85-62AE-AD42-896B-3ACB8E7378D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23133" y="2014207"/>
            <a:ext cx="10133729" cy="33710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List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561ED1-18F4-6D47-A5ED-84CB713FEF25}"/>
              </a:ext>
            </a:extLst>
          </p:cNvPr>
          <p:cNvSpPr txBox="1">
            <a:spLocks/>
          </p:cNvSpPr>
          <p:nvPr userDrawn="1"/>
        </p:nvSpPr>
        <p:spPr>
          <a:xfrm>
            <a:off x="7990567" y="7013592"/>
            <a:ext cx="2405658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95507" rtl="0" eaLnBrk="1" latinLnBrk="0" hangingPunct="1">
              <a:defRPr sz="4800" kern="1200">
                <a:solidFill>
                  <a:srgbClr val="D1D1D4"/>
                </a:solidFill>
                <a:latin typeface="Times" pitchFamily="2" charset="0"/>
                <a:ea typeface="+mn-ea"/>
                <a:cs typeface="+mn-cs"/>
              </a:defRPr>
            </a:lvl1pPr>
            <a:lvl2pPr marL="497754" algn="l" defTabSz="995507" rtl="0" eaLnBrk="1" latinLnBrk="0" hangingPunct="1">
              <a:defRPr sz="1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5507" algn="l" defTabSz="995507" rtl="0" eaLnBrk="1" latinLnBrk="0" hangingPunct="1">
              <a:defRPr sz="1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93261" algn="l" defTabSz="995507" rtl="0" eaLnBrk="1" latinLnBrk="0" hangingPunct="1">
              <a:defRPr sz="1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91015" algn="l" defTabSz="995507" rtl="0" eaLnBrk="1" latinLnBrk="0" hangingPunct="1">
              <a:defRPr sz="1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88768" algn="l" defTabSz="995507" rtl="0" eaLnBrk="1" latinLnBrk="0" hangingPunct="1">
              <a:defRPr sz="1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86522" algn="l" defTabSz="995507" rtl="0" eaLnBrk="1" latinLnBrk="0" hangingPunct="1">
              <a:defRPr sz="1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84275" algn="l" defTabSz="995507" rtl="0" eaLnBrk="1" latinLnBrk="0" hangingPunct="1">
              <a:defRPr sz="1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82029" algn="l" defTabSz="995507" rtl="0" eaLnBrk="1" latinLnBrk="0" hangingPunct="1">
              <a:defRPr sz="1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4C54E2E-08E8-DF41-A9ED-815B7E1EC35F}" type="slidenum">
              <a:rPr lang="en-US" sz="1800" smtClean="0"/>
              <a:pPr/>
              <a:t>‹#›</a:t>
            </a:fld>
            <a:endParaRPr lang="en-US" sz="1800" dirty="0"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C13A6CA8-2756-124A-8EDF-F461543055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3134" y="989752"/>
            <a:ext cx="8910808" cy="4681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800" i="1">
                <a:solidFill>
                  <a:srgbClr val="454A52"/>
                </a:solidFill>
                <a:latin typeface="Times" pitchFamily="2" charset="0"/>
              </a:defRPr>
            </a:lvl1pPr>
          </a:lstStyle>
          <a:p>
            <a:r>
              <a:rPr lang="en-US" dirty="0"/>
              <a:t>Page Title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26AFAD9-8350-8145-9084-F7D03F5CB3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157588" y="37968"/>
            <a:ext cx="2494800" cy="1336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6921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Image">
    <p:bg>
      <p:bgPr>
        <a:solidFill>
          <a:srgbClr val="FA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019D79E-A150-BD49-B14D-B9317CB15E6C}"/>
              </a:ext>
            </a:extLst>
          </p:cNvPr>
          <p:cNvSpPr/>
          <p:nvPr userDrawn="1"/>
        </p:nvSpPr>
        <p:spPr>
          <a:xfrm>
            <a:off x="0" y="10053"/>
            <a:ext cx="10691813" cy="1499016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2C83B09-EA62-C148-9C4A-C80FB69A84C8}"/>
              </a:ext>
            </a:extLst>
          </p:cNvPr>
          <p:cNvGrpSpPr/>
          <p:nvPr userDrawn="1"/>
        </p:nvGrpSpPr>
        <p:grpSpPr>
          <a:xfrm>
            <a:off x="8447849" y="6566059"/>
            <a:ext cx="1940560" cy="286728"/>
            <a:chOff x="8449720" y="1917943"/>
            <a:chExt cx="1940560" cy="286728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C6AD4F98-768C-7349-A963-29177FF2B92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464960" y="2204671"/>
              <a:ext cx="1827341" cy="0"/>
            </a:xfrm>
            <a:prstGeom prst="line">
              <a:avLst/>
            </a:prstGeom>
            <a:ln w="15875">
              <a:solidFill>
                <a:srgbClr val="A3A3A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3FB7C4A-412F-4F45-BCAB-448C5E902E7F}"/>
                </a:ext>
              </a:extLst>
            </p:cNvPr>
            <p:cNvSpPr txBox="1"/>
            <p:nvPr userDrawn="1"/>
          </p:nvSpPr>
          <p:spPr>
            <a:xfrm>
              <a:off x="8449720" y="1917943"/>
              <a:ext cx="194056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1050" kern="1200" dirty="0">
                  <a:solidFill>
                    <a:srgbClr val="A3A3A8"/>
                  </a:solidFill>
                  <a:effectLst/>
                  <a:latin typeface="Arial Regular"/>
                  <a:ea typeface="+mn-ea"/>
                  <a:cs typeface="+mn-cs"/>
                </a:rPr>
                <a:t>This is an image caption</a:t>
              </a:r>
              <a:endParaRPr lang="en-US" sz="1050" dirty="0">
                <a:solidFill>
                  <a:srgbClr val="A3A3A8"/>
                </a:solidFill>
              </a:endParaRPr>
            </a:p>
          </p:txBody>
        </p:sp>
      </p:grp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EAF4D523-D845-D14C-BDD5-1BF141EEC52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133" y="2424857"/>
            <a:ext cx="5460704" cy="383033"/>
          </a:xfrm>
        </p:spPr>
        <p:txBody>
          <a:bodyPr/>
          <a:lstStyle>
            <a:lvl1pPr marL="0" indent="0" algn="l">
              <a:buNone/>
              <a:defRPr b="1"/>
            </a:lvl1pPr>
            <a:lvl2pPr marL="503971" indent="0">
              <a:buNone/>
              <a:defRPr/>
            </a:lvl2pPr>
            <a:lvl3pPr marL="1007943" indent="0">
              <a:buNone/>
              <a:defRPr/>
            </a:lvl3pPr>
            <a:lvl4pPr marL="1511914" indent="0" algn="l">
              <a:buNone/>
              <a:defRPr b="1"/>
            </a:lvl4pPr>
            <a:lvl5pPr marL="2015886" indent="0" algn="l">
              <a:buNone/>
              <a:defRPr b="1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47431683-17E1-9846-A8AC-5EE555143C3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9899" y="2936840"/>
            <a:ext cx="5453937" cy="2543175"/>
          </a:xfrm>
        </p:spPr>
        <p:txBody>
          <a:bodyPr/>
          <a:lstStyle>
            <a:lvl1pPr marL="0" marR="0" indent="0" algn="l" defTabSz="995507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0"/>
            </a:lvl1pPr>
            <a:lvl2pPr marL="503971" indent="0">
              <a:buNone/>
              <a:defRPr b="0"/>
            </a:lvl2pPr>
            <a:lvl3pPr marL="1007943" indent="0">
              <a:buFont typeface="Arial" panose="020B0604020202020204" pitchFamily="34" charset="0"/>
              <a:buNone/>
              <a:defRPr b="0"/>
            </a:lvl3pPr>
            <a:lvl4pPr marL="1511914" indent="0">
              <a:buNone/>
              <a:defRPr/>
            </a:lvl4pPr>
            <a:lvl5pPr marL="2015886" indent="0">
              <a:buNone/>
              <a:defRPr/>
            </a:lvl5pPr>
          </a:lstStyle>
          <a:p>
            <a:pPr>
              <a:lnSpc>
                <a:spcPts val="2200"/>
              </a:lnSpc>
            </a:pPr>
            <a:r>
              <a:rPr lang="en-GB" sz="1800" dirty="0" err="1">
                <a:solidFill>
                  <a:srgbClr val="454A52"/>
                </a:solidFill>
                <a:latin typeface="Arial Regular"/>
              </a:rPr>
              <a:t>Phasellus</a:t>
            </a:r>
            <a:r>
              <a:rPr lang="en-GB" sz="1800" dirty="0">
                <a:solidFill>
                  <a:srgbClr val="454A52"/>
                </a:solidFill>
                <a:latin typeface="Arial Regular"/>
              </a:rPr>
              <a:t> </a:t>
            </a:r>
            <a:r>
              <a:rPr lang="en-GB" sz="1800" dirty="0" err="1">
                <a:solidFill>
                  <a:srgbClr val="454A52"/>
                </a:solidFill>
                <a:latin typeface="Arial Regular"/>
              </a:rPr>
              <a:t>varius</a:t>
            </a:r>
            <a:r>
              <a:rPr lang="en-GB" sz="1800" dirty="0">
                <a:solidFill>
                  <a:srgbClr val="454A52"/>
                </a:solidFill>
                <a:latin typeface="Arial Regular"/>
              </a:rPr>
              <a:t> </a:t>
            </a:r>
            <a:r>
              <a:rPr lang="en-GB" sz="1800" dirty="0" err="1">
                <a:solidFill>
                  <a:srgbClr val="454A52"/>
                </a:solidFill>
                <a:latin typeface="Arial Regular"/>
              </a:rPr>
              <a:t>interdum</a:t>
            </a:r>
            <a:r>
              <a:rPr lang="en-GB" sz="1800" dirty="0">
                <a:solidFill>
                  <a:srgbClr val="454A52"/>
                </a:solidFill>
                <a:latin typeface="Arial Regular"/>
              </a:rPr>
              <a:t> </a:t>
            </a:r>
            <a:r>
              <a:rPr lang="en-GB" sz="1800" dirty="0" err="1">
                <a:solidFill>
                  <a:srgbClr val="454A52"/>
                </a:solidFill>
                <a:latin typeface="Arial Regular"/>
              </a:rPr>
              <a:t>scelerisque</a:t>
            </a:r>
            <a:r>
              <a:rPr lang="en-GB" sz="1800" dirty="0">
                <a:solidFill>
                  <a:srgbClr val="454A52"/>
                </a:solidFill>
                <a:latin typeface="Arial Regular"/>
              </a:rPr>
              <a:t>. </a:t>
            </a:r>
            <a:r>
              <a:rPr lang="en-GB" sz="1800" dirty="0" err="1">
                <a:solidFill>
                  <a:srgbClr val="454A52"/>
                </a:solidFill>
                <a:latin typeface="Arial Regular"/>
              </a:rPr>
              <a:t>Suspendisse</a:t>
            </a:r>
            <a:r>
              <a:rPr lang="en-GB" sz="1800" dirty="0">
                <a:solidFill>
                  <a:srgbClr val="454A52"/>
                </a:solidFill>
                <a:latin typeface="Arial Regular"/>
              </a:rPr>
              <a:t> </a:t>
            </a:r>
            <a:r>
              <a:rPr lang="en-GB" sz="1800" dirty="0" err="1">
                <a:solidFill>
                  <a:srgbClr val="454A52"/>
                </a:solidFill>
                <a:latin typeface="Arial Regular"/>
              </a:rPr>
              <a:t>consequat</a:t>
            </a:r>
            <a:r>
              <a:rPr lang="en-GB" sz="1800" dirty="0">
                <a:solidFill>
                  <a:srgbClr val="454A52"/>
                </a:solidFill>
                <a:latin typeface="Arial Regular"/>
              </a:rPr>
              <a:t> </a:t>
            </a:r>
            <a:r>
              <a:rPr lang="en-GB" sz="1800" dirty="0" err="1">
                <a:solidFill>
                  <a:srgbClr val="454A52"/>
                </a:solidFill>
                <a:latin typeface="Arial Regular"/>
              </a:rPr>
              <a:t>augue</a:t>
            </a:r>
            <a:r>
              <a:rPr lang="en-GB" sz="1800" dirty="0">
                <a:solidFill>
                  <a:srgbClr val="454A52"/>
                </a:solidFill>
                <a:latin typeface="Arial Regular"/>
              </a:rPr>
              <a:t> </a:t>
            </a:r>
            <a:r>
              <a:rPr lang="en-GB" sz="1800" dirty="0" err="1">
                <a:solidFill>
                  <a:srgbClr val="454A52"/>
                </a:solidFill>
                <a:latin typeface="Arial Regular"/>
              </a:rPr>
              <a:t>ornare</a:t>
            </a:r>
            <a:r>
              <a:rPr lang="en-GB" sz="1800" dirty="0">
                <a:solidFill>
                  <a:srgbClr val="454A52"/>
                </a:solidFill>
                <a:latin typeface="Arial Regular"/>
              </a:rPr>
              <a:t> </a:t>
            </a:r>
            <a:r>
              <a:rPr lang="en-GB" sz="1800" dirty="0" err="1">
                <a:solidFill>
                  <a:srgbClr val="454A52"/>
                </a:solidFill>
                <a:latin typeface="Arial Regular"/>
              </a:rPr>
              <a:t>metus</a:t>
            </a:r>
            <a:r>
              <a:rPr lang="en-GB" sz="1800" dirty="0">
                <a:solidFill>
                  <a:srgbClr val="454A52"/>
                </a:solidFill>
                <a:latin typeface="Arial Regular"/>
              </a:rPr>
              <a:t> </a:t>
            </a:r>
            <a:r>
              <a:rPr lang="en-GB" sz="1800" dirty="0" err="1">
                <a:solidFill>
                  <a:srgbClr val="454A52"/>
                </a:solidFill>
                <a:latin typeface="Arial Regular"/>
              </a:rPr>
              <a:t>volutpat</a:t>
            </a:r>
            <a:r>
              <a:rPr lang="en-GB" sz="1800" dirty="0">
                <a:solidFill>
                  <a:srgbClr val="454A52"/>
                </a:solidFill>
                <a:latin typeface="Arial Regular"/>
              </a:rPr>
              <a:t>, ac porta </a:t>
            </a:r>
            <a:r>
              <a:rPr lang="en-GB" sz="1800" dirty="0" err="1">
                <a:solidFill>
                  <a:srgbClr val="454A52"/>
                </a:solidFill>
                <a:latin typeface="Arial Regular"/>
              </a:rPr>
              <a:t>leo</a:t>
            </a:r>
            <a:r>
              <a:rPr lang="en-GB" sz="1800" dirty="0">
                <a:solidFill>
                  <a:srgbClr val="454A52"/>
                </a:solidFill>
                <a:latin typeface="Arial Regular"/>
              </a:rPr>
              <a:t> </a:t>
            </a:r>
            <a:r>
              <a:rPr lang="en-GB" sz="1800" dirty="0" err="1">
                <a:solidFill>
                  <a:srgbClr val="454A52"/>
                </a:solidFill>
                <a:latin typeface="Arial Regular"/>
              </a:rPr>
              <a:t>imperdiet</a:t>
            </a:r>
            <a:r>
              <a:rPr lang="en-GB" sz="1800" dirty="0">
                <a:solidFill>
                  <a:srgbClr val="454A52"/>
                </a:solidFill>
                <a:latin typeface="Arial Regular"/>
              </a:rPr>
              <a:t>.</a:t>
            </a:r>
          </a:p>
          <a:p>
            <a:pPr>
              <a:lnSpc>
                <a:spcPts val="2200"/>
              </a:lnSpc>
            </a:pPr>
            <a:endParaRPr lang="en-GB" sz="1800" dirty="0">
              <a:solidFill>
                <a:srgbClr val="454A52"/>
              </a:solidFill>
              <a:latin typeface="Arial Regular"/>
            </a:endParaRPr>
          </a:p>
          <a:p>
            <a:pPr marL="0" marR="0" lvl="0" indent="0" algn="l" defTabSz="995507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800" dirty="0" err="1">
                <a:solidFill>
                  <a:srgbClr val="454A52"/>
                </a:solidFill>
                <a:latin typeface="Arial Regular"/>
              </a:rPr>
              <a:t>Phasellus</a:t>
            </a:r>
            <a:r>
              <a:rPr lang="en-GB" sz="1800" dirty="0">
                <a:solidFill>
                  <a:srgbClr val="454A52"/>
                </a:solidFill>
                <a:latin typeface="Arial Regular"/>
              </a:rPr>
              <a:t> </a:t>
            </a:r>
            <a:r>
              <a:rPr lang="en-GB" sz="1800" dirty="0" err="1">
                <a:solidFill>
                  <a:srgbClr val="454A52"/>
                </a:solidFill>
                <a:latin typeface="Arial Regular"/>
              </a:rPr>
              <a:t>varius</a:t>
            </a:r>
            <a:r>
              <a:rPr lang="en-GB" sz="1800" dirty="0">
                <a:solidFill>
                  <a:srgbClr val="454A52"/>
                </a:solidFill>
                <a:latin typeface="Arial Regular"/>
              </a:rPr>
              <a:t> </a:t>
            </a:r>
            <a:r>
              <a:rPr lang="en-GB" sz="1800" dirty="0" err="1">
                <a:solidFill>
                  <a:srgbClr val="454A52"/>
                </a:solidFill>
                <a:latin typeface="Arial Regular"/>
              </a:rPr>
              <a:t>interdum</a:t>
            </a:r>
            <a:r>
              <a:rPr lang="en-GB" sz="1800" dirty="0">
                <a:solidFill>
                  <a:srgbClr val="454A52"/>
                </a:solidFill>
                <a:latin typeface="Arial Regular"/>
              </a:rPr>
              <a:t> </a:t>
            </a:r>
            <a:r>
              <a:rPr lang="en-GB" sz="1800" dirty="0" err="1">
                <a:solidFill>
                  <a:srgbClr val="454A52"/>
                </a:solidFill>
                <a:latin typeface="Arial Regular"/>
              </a:rPr>
              <a:t>scelerisque</a:t>
            </a:r>
            <a:r>
              <a:rPr lang="en-GB" sz="1800" dirty="0">
                <a:solidFill>
                  <a:srgbClr val="454A52"/>
                </a:solidFill>
                <a:latin typeface="Arial Regular"/>
              </a:rPr>
              <a:t>. </a:t>
            </a:r>
            <a:r>
              <a:rPr lang="en-GB" sz="1800" dirty="0" err="1">
                <a:solidFill>
                  <a:srgbClr val="454A52"/>
                </a:solidFill>
                <a:latin typeface="Arial Regular"/>
              </a:rPr>
              <a:t>Suspendisse</a:t>
            </a:r>
            <a:r>
              <a:rPr lang="en-GB" sz="1800" dirty="0">
                <a:solidFill>
                  <a:srgbClr val="454A52"/>
                </a:solidFill>
                <a:latin typeface="Arial Regular"/>
              </a:rPr>
              <a:t> </a:t>
            </a:r>
            <a:r>
              <a:rPr lang="en-GB" sz="1800" dirty="0" err="1">
                <a:solidFill>
                  <a:srgbClr val="454A52"/>
                </a:solidFill>
                <a:latin typeface="Arial Regular"/>
              </a:rPr>
              <a:t>consequat</a:t>
            </a:r>
            <a:r>
              <a:rPr lang="en-GB" sz="1800" dirty="0">
                <a:solidFill>
                  <a:srgbClr val="454A52"/>
                </a:solidFill>
                <a:latin typeface="Arial Regular"/>
              </a:rPr>
              <a:t> </a:t>
            </a:r>
            <a:r>
              <a:rPr lang="en-GB" sz="1800" dirty="0" err="1">
                <a:solidFill>
                  <a:srgbClr val="454A52"/>
                </a:solidFill>
                <a:latin typeface="Arial Regular"/>
              </a:rPr>
              <a:t>augue</a:t>
            </a:r>
            <a:r>
              <a:rPr lang="en-GB" sz="1800" dirty="0">
                <a:solidFill>
                  <a:srgbClr val="454A52"/>
                </a:solidFill>
                <a:latin typeface="Arial Regular"/>
              </a:rPr>
              <a:t> </a:t>
            </a:r>
            <a:r>
              <a:rPr lang="en-GB" sz="1800" dirty="0" err="1">
                <a:solidFill>
                  <a:srgbClr val="454A52"/>
                </a:solidFill>
                <a:latin typeface="Arial Regular"/>
              </a:rPr>
              <a:t>ornare</a:t>
            </a:r>
            <a:r>
              <a:rPr lang="en-GB" sz="1800" dirty="0">
                <a:solidFill>
                  <a:srgbClr val="454A52"/>
                </a:solidFill>
                <a:latin typeface="Arial Regular"/>
              </a:rPr>
              <a:t> </a:t>
            </a:r>
            <a:r>
              <a:rPr lang="en-GB" sz="1800" dirty="0" err="1">
                <a:solidFill>
                  <a:srgbClr val="454A52"/>
                </a:solidFill>
                <a:latin typeface="Arial Regular"/>
              </a:rPr>
              <a:t>metus</a:t>
            </a:r>
            <a:r>
              <a:rPr lang="en-GB" sz="1800" dirty="0">
                <a:solidFill>
                  <a:srgbClr val="454A52"/>
                </a:solidFill>
                <a:latin typeface="Arial Regular"/>
              </a:rPr>
              <a:t> </a:t>
            </a:r>
            <a:r>
              <a:rPr lang="en-GB" sz="1800" dirty="0" err="1">
                <a:solidFill>
                  <a:srgbClr val="454A52"/>
                </a:solidFill>
                <a:latin typeface="Arial Regular"/>
              </a:rPr>
              <a:t>volutpat</a:t>
            </a:r>
            <a:r>
              <a:rPr lang="en-GB" sz="1800" dirty="0">
                <a:solidFill>
                  <a:srgbClr val="454A52"/>
                </a:solidFill>
                <a:latin typeface="Arial Regular"/>
              </a:rPr>
              <a:t>, ac porta </a:t>
            </a:r>
            <a:r>
              <a:rPr lang="en-GB" sz="1800" dirty="0" err="1">
                <a:solidFill>
                  <a:srgbClr val="454A52"/>
                </a:solidFill>
                <a:latin typeface="Arial Regular"/>
              </a:rPr>
              <a:t>leo</a:t>
            </a:r>
            <a:r>
              <a:rPr lang="en-GB" sz="1800" dirty="0">
                <a:solidFill>
                  <a:srgbClr val="454A52"/>
                </a:solidFill>
                <a:latin typeface="Arial Regular"/>
              </a:rPr>
              <a:t> </a:t>
            </a:r>
            <a:r>
              <a:rPr lang="en-GB" sz="1800" dirty="0" err="1">
                <a:solidFill>
                  <a:srgbClr val="454A52"/>
                </a:solidFill>
                <a:latin typeface="Arial Regular"/>
              </a:rPr>
              <a:t>imperdiet</a:t>
            </a:r>
            <a:r>
              <a:rPr lang="en-GB" sz="1800" dirty="0">
                <a:solidFill>
                  <a:srgbClr val="454A52"/>
                </a:solidFill>
                <a:latin typeface="Arial Regular"/>
              </a:rPr>
              <a:t>.</a:t>
            </a:r>
            <a:endParaRPr lang="en-US" sz="1200" dirty="0">
              <a:solidFill>
                <a:srgbClr val="454A52"/>
              </a:solidFill>
              <a:latin typeface="Arial Regular"/>
            </a:endParaRPr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0894BC69-2860-5043-A94D-7A9650DC110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04548" y="1911350"/>
            <a:ext cx="3985628" cy="4516438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4D0B2FED-F67B-8240-AF2A-9CA43A98826C}"/>
              </a:ext>
            </a:extLst>
          </p:cNvPr>
          <p:cNvSpPr txBox="1">
            <a:spLocks/>
          </p:cNvSpPr>
          <p:nvPr userDrawn="1"/>
        </p:nvSpPr>
        <p:spPr>
          <a:xfrm>
            <a:off x="7990567" y="7013592"/>
            <a:ext cx="2405658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95507" rtl="0" eaLnBrk="1" latinLnBrk="0" hangingPunct="1">
              <a:defRPr sz="4800" kern="1200">
                <a:solidFill>
                  <a:srgbClr val="D1D1D4"/>
                </a:solidFill>
                <a:latin typeface="Times" pitchFamily="2" charset="0"/>
                <a:ea typeface="+mn-ea"/>
                <a:cs typeface="+mn-cs"/>
              </a:defRPr>
            </a:lvl1pPr>
            <a:lvl2pPr marL="497754" algn="l" defTabSz="995507" rtl="0" eaLnBrk="1" latinLnBrk="0" hangingPunct="1">
              <a:defRPr sz="1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5507" algn="l" defTabSz="995507" rtl="0" eaLnBrk="1" latinLnBrk="0" hangingPunct="1">
              <a:defRPr sz="1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93261" algn="l" defTabSz="995507" rtl="0" eaLnBrk="1" latinLnBrk="0" hangingPunct="1">
              <a:defRPr sz="1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91015" algn="l" defTabSz="995507" rtl="0" eaLnBrk="1" latinLnBrk="0" hangingPunct="1">
              <a:defRPr sz="1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88768" algn="l" defTabSz="995507" rtl="0" eaLnBrk="1" latinLnBrk="0" hangingPunct="1">
              <a:defRPr sz="1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86522" algn="l" defTabSz="995507" rtl="0" eaLnBrk="1" latinLnBrk="0" hangingPunct="1">
              <a:defRPr sz="1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84275" algn="l" defTabSz="995507" rtl="0" eaLnBrk="1" latinLnBrk="0" hangingPunct="1">
              <a:defRPr sz="1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82029" algn="l" defTabSz="995507" rtl="0" eaLnBrk="1" latinLnBrk="0" hangingPunct="1">
              <a:defRPr sz="1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4C54E2E-08E8-DF41-A9ED-815B7E1EC35F}" type="slidenum">
              <a:rPr lang="en-US" sz="1800" smtClean="0"/>
              <a:pPr/>
              <a:t>‹#›</a:t>
            </a:fld>
            <a:endParaRPr lang="en-US" sz="1800" dirty="0"/>
          </a:p>
        </p:txBody>
      </p:sp>
      <p:sp>
        <p:nvSpPr>
          <p:cNvPr id="17" name="Title Placeholder 1">
            <a:extLst>
              <a:ext uri="{FF2B5EF4-FFF2-40B4-BE49-F238E27FC236}">
                <a16:creationId xmlns:a16="http://schemas.microsoft.com/office/drawing/2014/main" id="{AB871CCA-7F4F-644E-A20E-AFD05E501D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3134" y="989752"/>
            <a:ext cx="8910808" cy="4681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800" i="1">
                <a:solidFill>
                  <a:srgbClr val="454A52"/>
                </a:solidFill>
                <a:latin typeface="Times" pitchFamily="2" charset="0"/>
              </a:defRPr>
            </a:lvl1pPr>
          </a:lstStyle>
          <a:p>
            <a:r>
              <a:rPr lang="en-US" dirty="0"/>
              <a:t>Text &amp; Image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C649FC4-56B2-134F-B270-E39868748D7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157588" y="37968"/>
            <a:ext cx="2494800" cy="1336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8792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23133" y="1075352"/>
            <a:ext cx="9221689" cy="3574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5062" y="2012414"/>
            <a:ext cx="9221689" cy="47965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740768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700" r:id="rId2"/>
    <p:sldLayoutId id="2147483674" r:id="rId3"/>
    <p:sldLayoutId id="2147483699" r:id="rId4"/>
    <p:sldLayoutId id="2147483675" r:id="rId5"/>
    <p:sldLayoutId id="2147483702" r:id="rId6"/>
    <p:sldLayoutId id="2147483683" r:id="rId7"/>
    <p:sldLayoutId id="2147483695" r:id="rId8"/>
    <p:sldLayoutId id="2147483692" r:id="rId9"/>
    <p:sldLayoutId id="2147483693" r:id="rId10"/>
    <p:sldLayoutId id="2147483698" r:id="rId11"/>
    <p:sldLayoutId id="2147483690" r:id="rId12"/>
    <p:sldLayoutId id="2147483701" r:id="rId13"/>
    <p:sldLayoutId id="2147483685" r:id="rId14"/>
    <p:sldLayoutId id="2147483686" r:id="rId15"/>
    <p:sldLayoutId id="2147483687" r:id="rId16"/>
    <p:sldLayoutId id="2147483688" r:id="rId17"/>
    <p:sldLayoutId id="2147483703" r:id="rId18"/>
    <p:sldLayoutId id="2147483691" r:id="rId19"/>
  </p:sldLayoutIdLst>
  <p:txStyles>
    <p:titleStyle>
      <a:lvl1pPr algn="l" defTabSz="1007943" rtl="0" eaLnBrk="1" latinLnBrk="0" hangingPunct="1">
        <a:lnSpc>
          <a:spcPct val="90000"/>
        </a:lnSpc>
        <a:spcBef>
          <a:spcPct val="0"/>
        </a:spcBef>
        <a:buNone/>
        <a:defRPr sz="2500" i="1" kern="1200">
          <a:solidFill>
            <a:srgbClr val="454A52"/>
          </a:solidFill>
          <a:latin typeface="Times" pitchFamily="2" charset="0"/>
          <a:ea typeface="+mj-ea"/>
          <a:cs typeface="+mj-cs"/>
        </a:defRPr>
      </a:lvl1pPr>
    </p:titleStyle>
    <p:bodyStyle>
      <a:lvl1pPr marL="285750" indent="-285750" algn="l" defTabSz="1007943" rtl="0" eaLnBrk="1" latinLnBrk="0" hangingPunct="1">
        <a:lnSpc>
          <a:spcPct val="150000"/>
        </a:lnSpc>
        <a:spcBef>
          <a:spcPts val="0"/>
        </a:spcBef>
        <a:spcAft>
          <a:spcPts val="350"/>
        </a:spcAft>
        <a:buFont typeface="Arial" panose="020B0604020202020204" pitchFamily="34" charset="0"/>
        <a:buChar char="•"/>
        <a:defRPr sz="1800" b="1" kern="1200">
          <a:solidFill>
            <a:srgbClr val="454A5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755957" indent="-251986" algn="l" defTabSz="1007943" rtl="0" eaLnBrk="1" latinLnBrk="0" hangingPunct="1">
        <a:lnSpc>
          <a:spcPct val="120000"/>
        </a:lnSpc>
        <a:spcBef>
          <a:spcPts val="0"/>
        </a:spcBef>
        <a:spcAft>
          <a:spcPts val="150"/>
        </a:spcAft>
        <a:buFont typeface="Arial" panose="020B0604020202020204" pitchFamily="34" charset="0"/>
        <a:buChar char="•"/>
        <a:defRPr sz="1600" b="0" kern="1200">
          <a:solidFill>
            <a:srgbClr val="454A5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293693" indent="-285750" algn="l" defTabSz="1007943" rtl="0" eaLnBrk="1" latinLnBrk="0" hangingPunct="1">
        <a:lnSpc>
          <a:spcPct val="120000"/>
        </a:lnSpc>
        <a:spcBef>
          <a:spcPts val="350"/>
        </a:spcBef>
        <a:buFont typeface="Arial" panose="020B0604020202020204" pitchFamily="34" charset="0"/>
        <a:buChar char="•"/>
        <a:defRPr sz="1600" b="0" kern="1200">
          <a:solidFill>
            <a:srgbClr val="454A5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797664" indent="-285750" algn="l" defTabSz="1007943" rtl="0" eaLnBrk="1" latinLnBrk="0" hangingPunct="1">
        <a:lnSpc>
          <a:spcPct val="120000"/>
        </a:lnSpc>
        <a:spcBef>
          <a:spcPts val="350"/>
        </a:spcBef>
        <a:buClr>
          <a:srgbClr val="454A52"/>
        </a:buClr>
        <a:buSzPct val="60000"/>
        <a:buFont typeface="Courier New" panose="02070309020205020404" pitchFamily="49" charset="0"/>
        <a:buChar char="o"/>
        <a:defRPr sz="1600" b="0" kern="1200">
          <a:solidFill>
            <a:srgbClr val="73787D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301636" indent="-285750" algn="l" defTabSz="1007943" rtl="0" eaLnBrk="1" latinLnBrk="0" hangingPunct="1">
        <a:lnSpc>
          <a:spcPct val="120000"/>
        </a:lnSpc>
        <a:spcBef>
          <a:spcPts val="350"/>
        </a:spcBef>
        <a:buClr>
          <a:srgbClr val="454A52"/>
        </a:buClr>
        <a:buSzPct val="60000"/>
        <a:buFont typeface="Courier New" panose="02070309020205020404" pitchFamily="49" charset="0"/>
        <a:buChar char="o"/>
        <a:defRPr sz="1600" b="0" kern="1200">
          <a:solidFill>
            <a:srgbClr val="73787D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771844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275815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779787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283758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72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943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915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886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858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829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801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772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emf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10" Type="http://schemas.openxmlformats.org/officeDocument/2006/relationships/image" Target="../media/image41.emf"/><Relationship Id="rId4" Type="http://schemas.openxmlformats.org/officeDocument/2006/relationships/diagramLayout" Target="../diagrams/layout3.xml"/><Relationship Id="rId9" Type="http://schemas.openxmlformats.org/officeDocument/2006/relationships/image" Target="../media/image40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emf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10" Type="http://schemas.openxmlformats.org/officeDocument/2006/relationships/image" Target="../media/image51.emf"/><Relationship Id="rId4" Type="http://schemas.openxmlformats.org/officeDocument/2006/relationships/diagramLayout" Target="../diagrams/layout4.xml"/><Relationship Id="rId9" Type="http://schemas.openxmlformats.org/officeDocument/2006/relationships/image" Target="../media/image50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emf"/><Relationship Id="rId4" Type="http://schemas.openxmlformats.org/officeDocument/2006/relationships/image" Target="../media/image56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emf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10" Type="http://schemas.openxmlformats.org/officeDocument/2006/relationships/image" Target="../media/image66.emf"/><Relationship Id="rId4" Type="http://schemas.openxmlformats.org/officeDocument/2006/relationships/diagramLayout" Target="../diagrams/layout5.xml"/><Relationship Id="rId9" Type="http://schemas.openxmlformats.org/officeDocument/2006/relationships/image" Target="../media/image65.em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emf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Relationship Id="rId9" Type="http://schemas.openxmlformats.org/officeDocument/2006/relationships/image" Target="../media/image57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emf"/><Relationship Id="rId5" Type="http://schemas.openxmlformats.org/officeDocument/2006/relationships/image" Target="../media/image74.emf"/><Relationship Id="rId4" Type="http://schemas.openxmlformats.org/officeDocument/2006/relationships/image" Target="../media/image73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79.png"/><Relationship Id="rId5" Type="http://schemas.openxmlformats.org/officeDocument/2006/relationships/image" Target="../media/image78.jpg"/><Relationship Id="rId4" Type="http://schemas.openxmlformats.org/officeDocument/2006/relationships/image" Target="../media/image77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2.emf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13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emf"/><Relationship Id="rId4" Type="http://schemas.openxmlformats.org/officeDocument/2006/relationships/image" Target="../media/image15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emf"/><Relationship Id="rId4" Type="http://schemas.openxmlformats.org/officeDocument/2006/relationships/image" Target="../media/image18.e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emf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11" Type="http://schemas.openxmlformats.org/officeDocument/2006/relationships/image" Target="../media/image31.emf"/><Relationship Id="rId5" Type="http://schemas.openxmlformats.org/officeDocument/2006/relationships/diagramQuickStyle" Target="../diagrams/quickStyle2.xml"/><Relationship Id="rId10" Type="http://schemas.openxmlformats.org/officeDocument/2006/relationships/image" Target="../media/image30.emf"/><Relationship Id="rId4" Type="http://schemas.openxmlformats.org/officeDocument/2006/relationships/diagramLayout" Target="../diagrams/layout2.xml"/><Relationship Id="rId9" Type="http://schemas.openxmlformats.org/officeDocument/2006/relationships/image" Target="../media/image29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9755317-8A23-470A-9FF2-8E42B0D86A7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9493" y="5583115"/>
            <a:ext cx="10033708" cy="1292470"/>
          </a:xfrm>
        </p:spPr>
        <p:txBody>
          <a:bodyPr/>
          <a:lstStyle/>
          <a:p>
            <a:r>
              <a:rPr lang="en-GB" sz="3600" dirty="0"/>
              <a:t>The Future’s Shiny:</a:t>
            </a:r>
          </a:p>
          <a:p>
            <a:r>
              <a:rPr lang="en-GB" sz="2800" i="0" dirty="0">
                <a:latin typeface="Arial" panose="020B0604020202020204" pitchFamily="34" charset="0"/>
              </a:rPr>
              <a:t>Dashboards for Pioneering Genomic Medicine in R </a:t>
            </a:r>
          </a:p>
        </p:txBody>
      </p:sp>
    </p:spTree>
    <p:extLst>
      <p:ext uri="{BB962C8B-B14F-4D97-AF65-F5344CB8AC3E}">
        <p14:creationId xmlns:p14="http://schemas.microsoft.com/office/powerpoint/2010/main" val="557395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7068"/>
    </mc:Choice>
    <mc:Fallback xmlns="">
      <p:transition spd="slow" advTm="97068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B66670-7C72-42A9-8903-D3C6F7ADBC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527" y="1015877"/>
            <a:ext cx="8918303" cy="468147"/>
          </a:xfrm>
        </p:spPr>
        <p:txBody>
          <a:bodyPr/>
          <a:lstStyle/>
          <a:p>
            <a:r>
              <a:rPr lang="en-GB" dirty="0"/>
              <a:t>Sample Team in Lab</a:t>
            </a:r>
          </a:p>
        </p:txBody>
      </p:sp>
      <p:graphicFrame>
        <p:nvGraphicFramePr>
          <p:cNvPr id="4" name="TextBox 2">
            <a:extLst>
              <a:ext uri="{FF2B5EF4-FFF2-40B4-BE49-F238E27FC236}">
                <a16:creationId xmlns:a16="http://schemas.microsoft.com/office/drawing/2014/main" id="{87F2D880-A959-4447-83C8-87A49576F2F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3246994"/>
              </p:ext>
            </p:extLst>
          </p:nvPr>
        </p:nvGraphicFramePr>
        <p:xfrm>
          <a:off x="735062" y="2012413"/>
          <a:ext cx="9221688" cy="4796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C5EF4833-94F3-3C46-B5F4-6FCEBBB29F10}"/>
              </a:ext>
            </a:extLst>
          </p:cNvPr>
          <p:cNvSpPr/>
          <p:nvPr/>
        </p:nvSpPr>
        <p:spPr>
          <a:xfrm>
            <a:off x="735062" y="2825578"/>
            <a:ext cx="9150343" cy="1655806"/>
          </a:xfrm>
          <a:prstGeom prst="rect">
            <a:avLst/>
          </a:prstGeom>
          <a:solidFill>
            <a:srgbClr val="FA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0FA05F-48C8-2E4A-AAF2-61172FC1706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35484" y="3196281"/>
            <a:ext cx="1252354" cy="12144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C023861-4FCE-2548-953B-B981AD6CD40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30797" y="3308081"/>
            <a:ext cx="1193051" cy="10531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B638362-3D1F-2D49-BED4-A39FFD0B688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37679" y="3308081"/>
            <a:ext cx="1102604" cy="1102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934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7616"/>
    </mc:Choice>
    <mc:Fallback xmlns="">
      <p:transition spd="slow" advTm="77616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B66670-7C72-42A9-8903-D3C6F7ADB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MIS Portal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91CC32-6E6A-489D-8659-0630ABD380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57899"/>
            <a:ext cx="10691813" cy="4909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920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886"/>
    </mc:Choice>
    <mc:Fallback xmlns="">
      <p:transition spd="slow" advTm="63886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450832E-3582-476E-A1C0-C5457B34478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9493" y="5448300"/>
            <a:ext cx="8585907" cy="1646963"/>
          </a:xfrm>
        </p:spPr>
        <p:txBody>
          <a:bodyPr/>
          <a:lstStyle/>
          <a:p>
            <a:r>
              <a:rPr lang="en-GB" dirty="0"/>
              <a:t>Scaled Up </a:t>
            </a:r>
            <a:br>
              <a:rPr lang="en-GB" dirty="0"/>
            </a:br>
            <a:r>
              <a:rPr lang="en-GB" dirty="0"/>
              <a:t>Application</a:t>
            </a:r>
          </a:p>
        </p:txBody>
      </p:sp>
    </p:spTree>
    <p:extLst>
      <p:ext uri="{BB962C8B-B14F-4D97-AF65-F5344CB8AC3E}">
        <p14:creationId xmlns:p14="http://schemas.microsoft.com/office/powerpoint/2010/main" val="2643661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588"/>
    </mc:Choice>
    <mc:Fallback xmlns="">
      <p:transition spd="slow" advTm="50588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B66670-7C72-42A9-8903-D3C6F7ADB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did we scale the app?</a:t>
            </a:r>
          </a:p>
        </p:txBody>
      </p:sp>
      <p:graphicFrame>
        <p:nvGraphicFramePr>
          <p:cNvPr id="5" name="Text Placeholder 1">
            <a:extLst>
              <a:ext uri="{FF2B5EF4-FFF2-40B4-BE49-F238E27FC236}">
                <a16:creationId xmlns:a16="http://schemas.microsoft.com/office/drawing/2014/main" id="{58C9ED5A-8C81-1842-8470-DD4FF36D8BD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82882895"/>
              </p:ext>
            </p:extLst>
          </p:nvPr>
        </p:nvGraphicFramePr>
        <p:xfrm>
          <a:off x="1450117" y="2399591"/>
          <a:ext cx="7791578" cy="4796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A5FF2EA3-FBCB-0349-9B4F-97709C0DA8C9}"/>
              </a:ext>
            </a:extLst>
          </p:cNvPr>
          <p:cNvSpPr/>
          <p:nvPr/>
        </p:nvSpPr>
        <p:spPr>
          <a:xfrm>
            <a:off x="735062" y="2825578"/>
            <a:ext cx="9150343" cy="1655806"/>
          </a:xfrm>
          <a:prstGeom prst="rect">
            <a:avLst/>
          </a:prstGeom>
          <a:solidFill>
            <a:srgbClr val="FA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83665B3-7A88-664C-96C3-1D6D8E92104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20103" y="3228534"/>
            <a:ext cx="1068414" cy="11026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65541C5-E15E-0F48-88D3-D9FC047704F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39443" y="3236055"/>
            <a:ext cx="1019589" cy="10875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0993B1-407F-3148-AEF5-17F528B0897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01158" y="3272110"/>
            <a:ext cx="1089496" cy="1015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556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7616"/>
    </mc:Choice>
    <mc:Fallback xmlns="">
      <p:transition spd="slow" advTm="77616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9A33710-6946-4F15-8942-CB4D52AE56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116" y="2455046"/>
            <a:ext cx="9386129" cy="3205207"/>
          </a:xfrm>
          <a:prstGeom prst="rect">
            <a:avLst/>
          </a:prstGeom>
          <a:effectLst>
            <a:outerShdw blurRad="812800" dist="38100" dir="2700000" algn="tl" rotWithShape="0">
              <a:prstClr val="black">
                <a:alpha val="23000"/>
              </a:prstClr>
            </a:outerShdw>
          </a:effectLst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E28B42B3-4050-094E-AF0D-B0741F85151C}"/>
              </a:ext>
            </a:extLst>
          </p:cNvPr>
          <p:cNvSpPr/>
          <p:nvPr/>
        </p:nvSpPr>
        <p:spPr>
          <a:xfrm>
            <a:off x="644115" y="2542477"/>
            <a:ext cx="9386129" cy="3117775"/>
          </a:xfrm>
          <a:prstGeom prst="rect">
            <a:avLst/>
          </a:prstGeom>
          <a:solidFill>
            <a:schemeClr val="bg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969AEAD-FB4D-494E-AE81-BEE139CE3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profvis</a:t>
            </a:r>
            <a:r>
              <a:rPr lang="en-GB" dirty="0"/>
              <a:t>: Finding our Watermelons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BB73A75-0B93-4E33-86FC-07926F89BD79}"/>
              </a:ext>
            </a:extLst>
          </p:cNvPr>
          <p:cNvSpPr/>
          <p:nvPr/>
        </p:nvSpPr>
        <p:spPr>
          <a:xfrm>
            <a:off x="6854390" y="4476750"/>
            <a:ext cx="1026677" cy="536188"/>
          </a:xfrm>
          <a:prstGeom prst="ellipse">
            <a:avLst/>
          </a:prstGeom>
          <a:noFill/>
          <a:ln w="76200">
            <a:solidFill>
              <a:srgbClr val="EC8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3AC3F0-D4C6-4FE8-8249-AF0AD567FB2E}"/>
              </a:ext>
            </a:extLst>
          </p:cNvPr>
          <p:cNvSpPr txBox="1"/>
          <p:nvPr/>
        </p:nvSpPr>
        <p:spPr>
          <a:xfrm>
            <a:off x="2750856" y="6514333"/>
            <a:ext cx="20515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>
                <a:solidFill>
                  <a:srgbClr val="454A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Database calls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B94594-5072-4FD8-93AF-1719CDF88932}"/>
              </a:ext>
            </a:extLst>
          </p:cNvPr>
          <p:cNvSpPr txBox="1"/>
          <p:nvPr/>
        </p:nvSpPr>
        <p:spPr>
          <a:xfrm>
            <a:off x="7330094" y="6514333"/>
            <a:ext cx="10736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>
                <a:solidFill>
                  <a:srgbClr val="454A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API call 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06C286F-6EB0-4BD4-BE71-C3D7259D3B2F}"/>
              </a:ext>
            </a:extLst>
          </p:cNvPr>
          <p:cNvCxnSpPr>
            <a:cxnSpLocks/>
            <a:endCxn id="6" idx="4"/>
          </p:cNvCxnSpPr>
          <p:nvPr/>
        </p:nvCxnSpPr>
        <p:spPr>
          <a:xfrm flipH="1" flipV="1">
            <a:off x="7367729" y="5012938"/>
            <a:ext cx="423250" cy="1109082"/>
          </a:xfrm>
          <a:prstGeom prst="line">
            <a:avLst/>
          </a:prstGeom>
          <a:ln w="38100">
            <a:solidFill>
              <a:srgbClr val="454A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DB496A4-A671-4860-A4C8-3CC73AAA9678}"/>
              </a:ext>
            </a:extLst>
          </p:cNvPr>
          <p:cNvCxnSpPr>
            <a:cxnSpLocks/>
          </p:cNvCxnSpPr>
          <p:nvPr/>
        </p:nvCxnSpPr>
        <p:spPr>
          <a:xfrm flipH="1" flipV="1">
            <a:off x="2592842" y="4476752"/>
            <a:ext cx="688169" cy="1807271"/>
          </a:xfrm>
          <a:prstGeom prst="line">
            <a:avLst/>
          </a:prstGeom>
          <a:ln w="38100">
            <a:solidFill>
              <a:srgbClr val="454A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A6E0418-8C89-4948-B7E2-6E8CD53B821F}"/>
              </a:ext>
            </a:extLst>
          </p:cNvPr>
          <p:cNvCxnSpPr>
            <a:cxnSpLocks/>
            <a:endCxn id="7" idx="4"/>
          </p:cNvCxnSpPr>
          <p:nvPr/>
        </p:nvCxnSpPr>
        <p:spPr>
          <a:xfrm flipV="1">
            <a:off x="3891008" y="4622800"/>
            <a:ext cx="72170" cy="1586880"/>
          </a:xfrm>
          <a:prstGeom prst="line">
            <a:avLst/>
          </a:prstGeom>
          <a:ln w="38100">
            <a:solidFill>
              <a:srgbClr val="454A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EEE064E-273C-4C9B-8B7C-67FA77CB05EA}"/>
              </a:ext>
            </a:extLst>
          </p:cNvPr>
          <p:cNvCxnSpPr>
            <a:cxnSpLocks/>
            <a:endCxn id="5" idx="4"/>
          </p:cNvCxnSpPr>
          <p:nvPr/>
        </p:nvCxnSpPr>
        <p:spPr>
          <a:xfrm flipV="1">
            <a:off x="4491899" y="4918614"/>
            <a:ext cx="1576000" cy="1291066"/>
          </a:xfrm>
          <a:prstGeom prst="line">
            <a:avLst/>
          </a:prstGeom>
          <a:ln w="38100">
            <a:solidFill>
              <a:srgbClr val="454A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73043E79-9703-40E5-A289-13D008961C51}"/>
              </a:ext>
            </a:extLst>
          </p:cNvPr>
          <p:cNvSpPr/>
          <p:nvPr/>
        </p:nvSpPr>
        <p:spPr>
          <a:xfrm>
            <a:off x="3473241" y="4203700"/>
            <a:ext cx="979874" cy="419100"/>
          </a:xfrm>
          <a:prstGeom prst="ellipse">
            <a:avLst/>
          </a:prstGeom>
          <a:noFill/>
          <a:ln w="76200">
            <a:solidFill>
              <a:srgbClr val="EC8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31E4D67-D03A-464E-B468-F07D7F05EBC3}"/>
              </a:ext>
            </a:extLst>
          </p:cNvPr>
          <p:cNvSpPr/>
          <p:nvPr/>
        </p:nvSpPr>
        <p:spPr>
          <a:xfrm>
            <a:off x="2102905" y="4057650"/>
            <a:ext cx="979874" cy="419100"/>
          </a:xfrm>
          <a:prstGeom prst="ellipse">
            <a:avLst/>
          </a:prstGeom>
          <a:noFill/>
          <a:ln w="76200">
            <a:solidFill>
              <a:srgbClr val="EC8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7CC3450-E521-4064-AD47-E8F45DFB7611}"/>
              </a:ext>
            </a:extLst>
          </p:cNvPr>
          <p:cNvSpPr/>
          <p:nvPr/>
        </p:nvSpPr>
        <p:spPr>
          <a:xfrm>
            <a:off x="5464443" y="4321714"/>
            <a:ext cx="1206912" cy="596900"/>
          </a:xfrm>
          <a:prstGeom prst="ellipse">
            <a:avLst/>
          </a:prstGeom>
          <a:noFill/>
          <a:ln w="76200">
            <a:solidFill>
              <a:srgbClr val="EC8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224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547"/>
    </mc:Choice>
    <mc:Fallback xmlns="">
      <p:transition spd="slow" advTm="45547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B70C2C-A579-42C0-8608-3CEB89612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shinyloadtest</a:t>
            </a:r>
            <a:r>
              <a:rPr lang="en-GB" dirty="0"/>
              <a:t>: optimising consistency</a:t>
            </a:r>
          </a:p>
        </p:txBody>
      </p:sp>
      <p:sp>
        <p:nvSpPr>
          <p:cNvPr id="7" name="AutoShape 6" descr="data:image/svg+xml;base64,PD94bWwgdmVyc2lvbj0nMS4wJyBlbmNvZGluZz0nVVRGLTgnID8+DQo8c3ZnIHhtbG5zPSdodHRwOi8vd3d3LnczLm9yZy8yMDAwL3N2ZycgeG1sbnM6eGxpbms9J2h0dHA6Ly93d3cudzMub3JnLzE5OTkveGxpbmsnIHZpZXdCb3g9JzAgMCAyODguMDAgMjg4LjAwJz4NCjxkZWZzPg0KICA8c3R5bGUgdHlwZT0ndGV4dC9jc3MnPjwhW0NEQVRBWw0KICAgIGxpbmUsIHBvbHlsaW5lLCBwYXRoLCByZWN0LCBjaXJjbGUgew0KICAgICAgZmlsbDogbm9uZTsNCiAgICAgIHN0cm9rZTogIzAwMDAwMDsNCiAgICAgIHN0cm9rZS1saW5lY2FwOiByb3VuZDsNCiAgICAgIHN0cm9rZS1saW5lam9pbjogcm91bmQ7DQogICAgICBzdHJva2UtbWl0ZXJsaW1pdDogMTAuMDA7DQogICAgfQ0KICBdXT48L3N0eWxlPg0KPC9kZWZzPg0KPHJlY3Qgd2lkdGg9JzEwMCUnIGhlaWdodD0nMTAwJScgc3R5bGU9J3N0cm9rZTogbm9uZTsgZmlsbDogI0ZGRkZGRjsnLz4NCjxyZWN0IHg9JzAuMDAnIHk9JzAuMDAnIHdpZHRoPScyODguMDAnIGhlaWdodD0nMjg4LjAwJyBzdHlsZT0nc3Ryb2tlLXdpZHRoOiAxLjA3OyBzdHJva2U6ICNGRkZGRkY7IGZpbGw6ICNGRkZGRkY7JyAvPg0KPGRlZnM+DQogIDxjbGlwUGF0aCBpZD0nY3BNamd1TlRZeU0zd3lPREl1TlRJeGZESTJPQzQyTW53eU1pNDRNREkzJz4NCiAgICA8cmVjdCB4PScyOC41NicgeT0nMjIuODAnIHdpZHRoPScyNTMuOTYnIGhlaWdodD0nMjQ1LjgyJyAvPg0KICA8L2NsaXBQYXRoPg0KPC9kZWZzPg0KPHJlY3QgeD0nMjguNTYnIHk9JzIyLjgwJyB3aWR0aD0nMjUzLjk2JyBoZWlnaHQ9JzI0NS44Micgc3R5bGU9J3N0cm9rZS13aWR0aDogMS4wNzsgc3Ryb2tlOiBub25lOyBmaWxsOiAjRUJFQkVCOycgY2xpcC1wYXRoPSd1cmwoI2NwTWpndU5UWXlNM3d5T0RJdU5USXhmREkyT0M0Mk1ud3lNaTQ0TURJMyknIC8+DQo8cG9seWxpbmUgcG9pbnRzPScyOC41NiwyMzguMjkgMjgyLjUyLDIzOC4yOSAnIHN0eWxlPSdzdHJva2Utd2lkdGg6IDAuNTM7IHN0cm9rZTogI0ZGRkZGRjsgc3Ryb2tlLWxpbmVjYXA6IGJ1dHQ7JyBjbGlwLXBhdGg9J3VybCgjY3BNamd1TlRZeU0zd3lPREl1TlRJeGZESTJPQzQyTW53eU1pNDRNREkzKScgLz4NCjxwb2x5bGluZSBwb2ludHM9JzI4LjU2LDE1NS43NCAyODIuNTIsMTU1Ljc0ICcgc3R5bGU9J3N0cm9rZS13aWR0aDogMC41Mzsgc3Ryb2tlOiAjRkZGRkZGOyBzdHJva2UtbGluZWNhcDogYnV0dDsnIGNsaXAtcGF0aD0ndXJsKCNjcE1qZ3VOVFl5TTN3eU9ESXVOVEl4ZkRJMk9DNDJNbnd5TWk0NE1ESTMpJyAvPg0KPHBvbHlsaW5lIHBvaW50cz0nMjguNTYsNzMuMTkgMjgyLjUyLDczLjE5ICcgc3R5bGU9J3N0cm9rZS13aWR0aDogMC41Mzsgc3Ryb2tlOiAjRkZGRkZGOyBzdHJva2UtbGluZWNhcDogYnV0dDsnIGNsaXAtcGF0aD0ndXJsKCNjcE1qZ3VOVFl5TTN3eU9ESXVOVEl4ZkRJMk9DNDJNbnd5TWk0NE1ESTMpJyAvPg0KPHBvbHlsaW5lIHBvaW50cz0nMjguNTYsMTk3LjAyIDI4Mi41MiwxOTcuMDIgJyBzdHlsZT0nc3Ryb2tlLXdpZHRoOiAxLjA3OyBzdHJva2U6ICNGRkZGRkY7IHN0cm9rZS1saW5lY2FwOiBidXR0OycgY2xpcC1wYXRoPSd1cmwoI2NwTWpndU5UWXlNM3d5T0RJdU5USXhmREkyT0M0Mk1ud3lNaTQ0TURJMyknIC8+DQo8cG9seWxpbmUgcG9pbnRzPScyOC41NiwxMTQuNDcgMjgyLjUyLDExNC40NyAnIHN0eWxlPSdzdHJva2Utd2lkdGg6IDEuMDc7IHN0cm9rZTogI0ZGRkZGRjsgc3Ryb2tlLWxpbmVjYXA6IGJ1dHQ7JyBjbGlwLXBhdGg9J3VybCgjY3BNamd1TlRZeU0zd3lPREl1TlRJeGZESTJPQzQyTW53eU1pNDRNREkzKScgLz4NCjxwb2x5bGluZSBwb2ludHM9JzI4LjU2LDMxLjkxIDI4Mi41MiwzMS45MSAnIHN0eWxlPSdzdHJva2Utd2lkdGg6IDEuMDc7IHN0cm9rZTogI0ZGRkZGRjsgc3Ryb2tlLWxpbmVjYXA6IGJ1dHQ7JyBjbGlwLXBhdGg9J3VybCgjY3BNamd1TlRZeU0zd3lPREl1TlRJeGZESTJPQzQyTW53eU1pNDRNREkzKScgLz4NCjxjaXJjbGUgY3g9Jzk3LjgyJyBjeT0nNDUuMzcnIHI9JzEuOTVwdCcgc3R5bGU9J3N0cm9rZS13aWR0aDogMC43MTsgc3Ryb2tlOiAjMTQ0NzE0OyBmaWxsOiAjMTQ0NzE0OycgY2xpcC1wYXRoPSd1cmwoI2NwTWpndU5UWXlNM3d5T0RJdU5USXhmREkyT0M0Mk1ud3lNaTQ0TURJMyknIC8+DQo8Y2lyY2xlIGN4PSc5Ny44MicgY3k9JzkxLjQzJyByPScxLjk1cHQnIHN0eWxlPSdzdHJva2Utd2lkdGg6IDAuNzE7IHN0cm9rZTogIzE0NDcxNDsgZmlsbDogIzE0NDcxNDsnIGNsaXAtcGF0aD0ndXJsKCNjcE1qZ3VOVFl5TTN3eU9ESXVOVEl4ZkRJMk9DNDJNbnd5TWk0NE1ESTMpJyAvPg0KPGNpcmNsZSBjeD0nOTcuODInIGN5PSc5NC45OCcgcj0nMS45NXB0JyBzdHlsZT0nc3Ryb2tlLXdpZHRoOiAwLjcxOyBzdHJva2U6ICMxNDQ3MTQ7IGZpbGw6ICMxNDQ3MTQ7JyBjbGlwLXBhdGg9J3VybCgjY3BNamd1TlRZeU0zd3lPREl1TlRJeGZESTJPQzQyTW53eU1pNDRNREkzKScgLz4NCjxjaXJjbGUgY3g9Jzk3LjgyJyBjeT0nNDMuNDcnIHI9JzEuOTVwdCcgc3R5bGU9J3N0cm9rZS13aWR0aDogMC43MTsgc3Ryb2tlOiAjMTQ0NzE0OyBmaWxsOiAjMTQ0NzE0OycgY2xpcC1wYXRoPSd1cmwoI2NwTWpndU5UWXlNM3d5T0RJdU5USXhmREkyT0M0Mk1ud3lNaTQ0TURJMyknIC8+DQo8Y2lyY2xlIGN4PSc5Ny44MicgY3k9JzMzLjk4JyByPScxLjk1cHQnIHN0eWxlPSdzdHJva2Utd2lkdGg6IDAuNzE7IHN0cm9rZTogIzE0NDcxNDsgZmlsbDogIzE0NDcxNDsnIGNsaXAtcGF0aD0ndXJsKCNjcE1qZ3VOVFl5TTN3eU9ESXVOVEl4ZkRJMk9DNDJNbnd5TWk0NE1ESTMpJyAvPg0KPGNpcmNsZSBjeD0nOTcuODInIGN5PSczOC43Nicgcj0nMS45NXB0JyBzdHlsZT0nc3Ryb2tlLXdpZHRoOiAwLjcxOyBzdHJva2U6ICMxNDQ3MTQ7IGZpbGw6ICMxNDQ3MTQ7JyBjbGlwLXBhdGg9J3VybCgjY3BNamd1TlRZeU0zd3lPREl1TlRJeGZESTJPQzQyTW53eU1pNDRNREkzKScgLz4NCjxjaXJjbGUgY3g9Jzk3LjgyJyBjeT0nNjkuMzEnIHI9JzEuOTVwdCcgc3R5bGU9J3N0cm9rZS13aWR0aDogMC43MTsgc3Ryb2tlOiAjMTQ0NzE0OyBmaWxsOiAjMTQ0NzE0OycgY2xpcC1wYXRoPSd1cmwoI2NwTWpndU5UWXlNM3d5T0RJdU5USXhmREkyT0M0Mk1ud3lNaTQ0TURJMyknIC8+DQo8bGluZSB4MT0nOTcuODInIHkxPScyMzMuNTknIHgyPSc5Ny44MicgeTI9JzIxNy45OScgc3R5bGU9J3N0cm9rZS13aWR0aDogMS4wNzsgc3Ryb2tlOiAjMTQ0NzE0OyBzdHJva2UtbGluZWNhcDogYnV0dDsnIGNsaXAtcGF0aD0ndXJsKCNjcE1qZ3VOVFl5TTN3eU9ESXVOVEl4ZkRJMk9DNDJNbnd5TWk0NE1ESTMpJyAvPg0KPGxpbmUgeDE9Jzk3LjgyJyB5MT0nMjU1LjM0JyB4Mj0nOTcuODInIHkyPScyNTcuNDUnIHN0eWxlPSdzdHJva2Utd2lkdGg6IDEuMDc7IHN0cm9rZTogIzE0NDcxNDsgc3Ryb2tlLWxpbmVjYXA6IGJ1dHQ7JyBjbGlwLXBhdGg9J3VybCgjY3BNamd1TlRZeU0zd3lPREl1TlRJeGZESTJPQzQyTW53eU1pNDRNREkzKScgLz4NCjxwb2x5bGluZSBwb2ludHM9JzU0LjU0LDIzMy41OSA1NC41NCwyNTUuMzQgMTQxLjExLDI1NS4zNCAxNDEuMTEsMjMzLjU5IDU0LjU0LDIzMy41OSAnIHN0eWxlPSdzdHJva2Utd2lkdGg6IDEuMDc7IHN0cm9rZTogIzE0NDcxNDsgZmlsbDogIzdGQzk3RjsnIGNsaXAtcGF0aD0ndXJsKCNjcE1qZ3VOVFl5TTN3eU9ESXVOVEl4ZkRJMk9DNDJNbnd5TWk0NE1ESTMpJyAvPg0KPGxpbmUgeDE9JzU0LjU0JyB5MT0nMjUyLjkxJyB4Mj0nMTQxLjExJyB5Mj0nMjUyLjkxJyBzdHlsZT0nc3Ryb2tlLXdpZHRoOiAyLjEzOyBzdHJva2U6ICMxNDQ3MTQ7IHN0cm9rZS1saW5lY2FwOiBidXR0OycgY2xpcC1wYXRoPSd1cmwoI2NwTWpndU5UWXlNM3d5T0RJdU5USXhmREkyT0M0Mk1ud3lNaTQ0TURJMyknIC8+DQo8bGluZSB4MT0nMjEzLjI2JyB5MT0nMjI5Ljg5JyB4Mj0nMjEzLjI2JyB5Mj0nMjA1LjQ0JyBzdHlsZT0nc3Ryb2tlLXdpZHRoOiAxLjA3OyBzdHJva2U6ICM0MTM1NTQ7IHN0cm9rZS1saW5lY2FwOiBidXR0OycgY2xpcC1wYXRoPSd1cmwoI2NwTWpndU5UWXlNM3d5T0RJdU5USXhmREkyT0M0Mk1ud3lNaTQ0TURJMyknIC8+DQo8bGluZSB4MT0nMjEzLjI2JyB5MT0nMjQ2LjY1JyB4Mj0nMjEzLjI2JyB5Mj0nMjUzLjczJyBzdHlsZT0nc3Ryb2tlLXdpZHRoOiAxLjA3OyBzdHJva2U6ICM0MTM1NTQ7IHN0cm9rZS1saW5lY2FwOiBidXR0OycgY2xpcC1wYXRoPSd1cmwoI2NwTWpndU5UWXlNM3d5T0RJdU5USXhmREkyT0M0Mk1ud3lNaTQ0TURJMyknIC8+DQo8cG9seWxpbmUgcG9pbnRzPScxNjkuOTcsMjI5Ljg5IDE2OS45NywyNDYuNjUgMjU2LjU1LDI0Ni42NSAyNTYuNTUsMjI5Ljg5IDE2OS45NywyMjkuODkgJyBzdHlsZT0nc3Ryb2tlLXdpZHRoOiAxLjA3OyBzdHJva2U6ICM0MTM1NTQ7IGZpbGw6ICNCRUFFRDQ7JyBjbGlwLXBhdGg9J3VybCgjY3BNamd1TlRZeU0zd3lPREl1TlRJeGZESTJPQzQyTW53eU1pNDRNREkzKScgLz4NCjxsaW5lIHgxPScxNjkuOTcnIHkxPScyNDMuMTcnIHgyPScyNTYuNTUnIHkyPScyNDMuMTcnIHN0eWxlPSdzdHJva2Utd2lkdGg6IDIuMTM7IHN0cm9rZTogIzQxMzU1NDsgc3Ryb2tlLWxpbmVjYXA6IGJ1dHQ7JyBjbGlwLXBhdGg9J3VybCgjY3BNamd1TlRZeU0zd3lPREl1TlRJeGZESTJPQzQyTW53eU1pNDRNREkzKScgLz4NCjxkZWZzPg0KICA8Y2xpcFBhdGggaWQ9J2NwTUh3eU9EaDhNamc0ZkRBPSc+DQogICAgPHJlY3QgeD0nMC4wMCcgeT0nMC4wMCcgd2lkdGg9JzI4OC4wMCcgaGVpZ2h0PScyODguMDAnIC8+DQogIDwvY2xpcFBhdGg+DQo8L2RlZnM+DQo8ZyBjbGlwLXBhdGg9J3VybCgjY3BNSHd5T0RoOE1qZzRmREE9KSc+PHRleHQgeD0nMTguNjMnIHk9JzIwMC4yNCcgc3R5bGU9J2ZvbnQtc2l6ZTogOC44MHB4OyBmaWxsOiAjNEQ0RDREOyBmb250LWZhbWlseTogQXJpYWw7JyB0ZXh0TGVuZ3RoPSc1LjAxcHgnIGxlbmd0aEFkanVzdD0nc3BhY2luZ0FuZEdseXBocyc+MTwvdGV4dD48L2c+DQo8ZyBjbGlwLXBhdGg9J3VybCgjY3BNSHd5T0RoOE1qZzRmREE9KSc+PHRleHQgeD0nMTguNjMnIHk9JzExNy42OCcgc3R5bGU9J2ZvbnQtc2l6ZTogOC44MHB4OyBmaWxsOiAjNEQ0RDREOyBmb250LWZhbWlseTogQXJpYWw7JyB0ZXh0TGVuZ3RoPSc1LjAxcHgnIGxlbmd0aEFkanVzdD0nc3BhY2luZ0FuZEdseXBocyc+MjwvdGV4dD48L2c+DQo8ZyBjbGlwLXBhdGg9J3VybCgjY3BNSHd5T0RoOE1qZzRmREE9KSc+PHRleHQgeD0nMTguNjMnIHk9JzM1LjEzJyBzdHlsZT0nZm9udC1zaXplOiA4LjgwcHg7IGZpbGw6ICM0RDRENEQ7IGZvbnQtZmFtaWx5OiBBcmlhbDsnIHRleHRMZW5ndGg9JzUuMDFweCcgbGVuZ3RoQWRqdXN0PSdzcGFjaW5nQW5kR2x5cGhzJz4zPC90ZXh0PjwvZz4NCjxwb2x5bGluZSBwb2ludHM9JzI1LjgyLDE5Ny4wMiAyOC41NiwxOTcuMDIgJyBzdHlsZT0nc3Ryb2tlLXdpZHRoOiAxLjA3OyBzdHJva2U6ICMzMzMzMzM7IHN0cm9rZS1saW5lY2FwOiBidXR0OycgY2xpcC1wYXRoPSd1cmwoI2NwTUh3eU9EaDhNamc0ZkRBPSknIC8+DQo8cG9seWxpbmUgcG9pbnRzPScyNS44MiwxMTQuNDcgMjguNTYsMTE0LjQ3ICcgc3R5bGU9J3N0cm9rZS13aWR0aDogMS4wNzsgc3Ryb2tlOiAjMzMzMzMzOyBzdHJva2UtbGluZWNhcDogYnV0dDsnIGNsaXAtcGF0aD0ndXJsKCNjcE1Id3lPRGg4TWpnNGZEQT0pJyAvPg0KPHBvbHlsaW5lIHBvaW50cz0nMjUuODIsMzEuOTEgMjguNTYsMzEuOTEgJyBzdHlsZT0nc3Ryb2tlLXdpZHRoOiAxLjA3OyBzdHJva2U6ICMzMzMzMzM7IHN0cm9rZS1saW5lY2FwOiBidXR0OycgY2xpcC1wYXRoPSd1cmwoI2NwTUh3eU9EaDhNamc0ZkRBPSknIC8+DQo8cG9seWxpbmUgcG9pbnRzPSc5Ny44MiwyNzEuMzYgOTcuODIsMjY4LjYyICcgc3R5bGU9J3N0cm9rZS13aWR0aDogMS4wNzsgc3Ryb2tlOiAjMzMzMzMzOyBzdHJva2UtbGluZWNhcDogYnV0dDsnIGNsaXAtcGF0aD0ndXJsKCNjcE1Id3lPRGg4TWpnNGZEQT0pJyAvPg0KPHBvbHlsaW5lIHBvaW50cz0nMjEzLjI2LDI3MS4zNiAyMTMuMjYsMjY4LjYyICcgc3R5bGU9J3N0cm9rZS13aWR0aDogMS4wNzsgc3Ryb2tlOiAjMzMzMzMzOyBzdHJva2UtbGluZWNhcDogYnV0dDsnIGNsaXAtcGF0aD0ndXJsKCNjcE1Id3lPRGg4TWpnNGZEQT0pJyAvPg0KPGcgY2xpcC1wYXRoPSd1cmwoI2NwTUh3eU9EaDhNamc0ZkRBPSknPjx0ZXh0IHg9Jzg4LjU3JyB5PScyNzkuOTknIHN0eWxlPSdmb250LXNpemU6IDguODBweDsgZmlsbDogIzRENEQ0RDsgZm9udC1mYW1pbHk6IEFyaWFsOycgdGV4dExlbmd0aD0nMTguNTFweCcgbGVuZ3RoQWRqdXN0PSdzcGFjaW5nQW5kR2x5cGhzJz5zeW5jPC90ZXh0PjwvZz4NCjxnIGNsaXAtcGF0aD0ndXJsKCNjcE1Id3lPRGg4TWpnNGZEQT0pJz48dGV4dCB4PScyMDEuNTAnIHk9JzI3OS45OScgc3R5bGU9J2ZvbnQtc2l6ZTogOC44MHB4OyBmaWxsOiAjNEQ0RDREOyBmb250LWZhbWlseTogQXJpYWw7JyB0ZXh0TGVuZ3RoPScyMy41MXB4JyBsZW5ndGhBZGp1c3Q9J3NwYWNpbmdBbmRHbHlwaHMnPmFzeW5jPC90ZXh0PjwvZz4NCjxnIGNsaXAtcGF0aD0ndXJsKCNjcE1Id3lPRGg4TWpnNGZEQT0pJz48dGV4dCB0cmFuc2Zvcm09J3RyYW5zbGF0ZSgxMy4zNSwxNzEuNjgpIHJvdGF0ZSgtOTApJyBzdHlsZT0nZm9udC1zaXplOiAxMS4wMHB4OyBmb250LWZhbWlseTogQXJpYWw7JyB0ZXh0TGVuZ3RoPSc1MS45NHB4JyBsZW5ndGhBZGp1c3Q9J3NwYWNpbmdBbmRHbHlwaHMnPlRpbWUgKHNlYyk8L3RleHQ+PC9nPg0KPGcgY2xpcC1wYXRoPSd1cmwoI2NwTUh3eU9EaDhNamc0ZkRBPSknPjx0ZXh0IHg9JzI4LjU2JyB5PScxNC43OScgc3R5bGU9J2ZvbnQtc2l6ZTogMTMuMjBweDsgZm9udC1mYW1pbHk6IEFyaWFsOycgdGV4dExlbmd0aD0nMjc5LjY4cHgnIGxlbmd0aEFkanVzdD0nc3BhY2luZ0FuZEdseXBocyc+RXZlbnQgODkpIFVwZGF0ZWQ6IHBmX2ZsYWdfaGlzdG9yeSwgcGZfbWV0YWRhdGE8L3RleHQ+PC9nPg0KPC9zdmc+DQo=">
            <a:extLst>
              <a:ext uri="{FF2B5EF4-FFF2-40B4-BE49-F238E27FC236}">
                <a16:creationId xmlns:a16="http://schemas.microsoft.com/office/drawing/2014/main" id="{35F92A63-FFBE-45A3-869B-F35B0C8DA13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192713" y="362743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6C1236D-D3F6-4E0F-876E-006BE16FDE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54" t="8241" r="1845" b="3530"/>
          <a:stretch/>
        </p:blipFill>
        <p:spPr>
          <a:xfrm>
            <a:off x="5833765" y="2486720"/>
            <a:ext cx="3806729" cy="351306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020C8E9-B491-4A04-811B-3B235539B9A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089"/>
          <a:stretch/>
        </p:blipFill>
        <p:spPr>
          <a:xfrm>
            <a:off x="1254453" y="2486722"/>
            <a:ext cx="3805771" cy="3513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322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0592"/>
    </mc:Choice>
    <mc:Fallback xmlns="">
      <p:transition spd="slow" advTm="80592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val 16">
            <a:extLst>
              <a:ext uri="{FF2B5EF4-FFF2-40B4-BE49-F238E27FC236}">
                <a16:creationId xmlns:a16="http://schemas.microsoft.com/office/drawing/2014/main" id="{54E56AC6-9509-A141-960B-FE3DB86A3377}"/>
              </a:ext>
            </a:extLst>
          </p:cNvPr>
          <p:cNvSpPr/>
          <p:nvPr/>
        </p:nvSpPr>
        <p:spPr>
          <a:xfrm>
            <a:off x="6598817" y="2846595"/>
            <a:ext cx="2028978" cy="2028978"/>
          </a:xfrm>
          <a:prstGeom prst="ellipse">
            <a:avLst/>
          </a:prstGeom>
          <a:solidFill>
            <a:srgbClr val="C9E5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1E62B39-7E7B-F14B-B2C6-AA81A52FA3A5}"/>
              </a:ext>
            </a:extLst>
          </p:cNvPr>
          <p:cNvSpPr/>
          <p:nvPr/>
        </p:nvSpPr>
        <p:spPr>
          <a:xfrm>
            <a:off x="2368817" y="2846595"/>
            <a:ext cx="2028978" cy="2028978"/>
          </a:xfrm>
          <a:prstGeom prst="ellipse">
            <a:avLst/>
          </a:prstGeom>
          <a:solidFill>
            <a:srgbClr val="EC8C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B70C2C-A579-42C0-8608-3CEB89612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Optimise Your Shiny Code First</a:t>
            </a:r>
          </a:p>
        </p:txBody>
      </p:sp>
      <p:sp>
        <p:nvSpPr>
          <p:cNvPr id="7" name="AutoShape 6" descr="data:image/svg+xml;base64,PD94bWwgdmVyc2lvbj0nMS4wJyBlbmNvZGluZz0nVVRGLTgnID8+DQo8c3ZnIHhtbG5zPSdodHRwOi8vd3d3LnczLm9yZy8yMDAwL3N2ZycgeG1sbnM6eGxpbms9J2h0dHA6Ly93d3cudzMub3JnLzE5OTkveGxpbmsnIHZpZXdCb3g9JzAgMCAyODguMDAgMjg4LjAwJz4NCjxkZWZzPg0KICA8c3R5bGUgdHlwZT0ndGV4dC9jc3MnPjwhW0NEQVRBWw0KICAgIGxpbmUsIHBvbHlsaW5lLCBwYXRoLCByZWN0LCBjaXJjbGUgew0KICAgICAgZmlsbDogbm9uZTsNCiAgICAgIHN0cm9rZTogIzAwMDAwMDsNCiAgICAgIHN0cm9rZS1saW5lY2FwOiByb3VuZDsNCiAgICAgIHN0cm9rZS1saW5lam9pbjogcm91bmQ7DQogICAgICBzdHJva2UtbWl0ZXJsaW1pdDogMTAuMDA7DQogICAgfQ0KICBdXT48L3N0eWxlPg0KPC9kZWZzPg0KPHJlY3Qgd2lkdGg9JzEwMCUnIGhlaWdodD0nMTAwJScgc3R5bGU9J3N0cm9rZTogbm9uZTsgZmlsbDogI0ZGRkZGRjsnLz4NCjxyZWN0IHg9JzAuMDAnIHk9JzAuMDAnIHdpZHRoPScyODguMDAnIGhlaWdodD0nMjg4LjAwJyBzdHlsZT0nc3Ryb2tlLXdpZHRoOiAxLjA3OyBzdHJva2U6ICNGRkZGRkY7IGZpbGw6ICNGRkZGRkY7JyAvPg0KPGRlZnM+DQogIDxjbGlwUGF0aCBpZD0nY3BNamd1TlRZeU0zd3lPREl1TlRJeGZESTJPQzQyTW53eU1pNDRNREkzJz4NCiAgICA8cmVjdCB4PScyOC41NicgeT0nMjIuODAnIHdpZHRoPScyNTMuOTYnIGhlaWdodD0nMjQ1LjgyJyAvPg0KICA8L2NsaXBQYXRoPg0KPC9kZWZzPg0KPHJlY3QgeD0nMjguNTYnIHk9JzIyLjgwJyB3aWR0aD0nMjUzLjk2JyBoZWlnaHQ9JzI0NS44Micgc3R5bGU9J3N0cm9rZS13aWR0aDogMS4wNzsgc3Ryb2tlOiBub25lOyBmaWxsOiAjRUJFQkVCOycgY2xpcC1wYXRoPSd1cmwoI2NwTWpndU5UWXlNM3d5T0RJdU5USXhmREkyT0M0Mk1ud3lNaTQ0TURJMyknIC8+DQo8cG9seWxpbmUgcG9pbnRzPScyOC41NiwyMzguMjkgMjgyLjUyLDIzOC4yOSAnIHN0eWxlPSdzdHJva2Utd2lkdGg6IDAuNTM7IHN0cm9rZTogI0ZGRkZGRjsgc3Ryb2tlLWxpbmVjYXA6IGJ1dHQ7JyBjbGlwLXBhdGg9J3VybCgjY3BNamd1TlRZeU0zd3lPREl1TlRJeGZESTJPQzQyTW53eU1pNDRNREkzKScgLz4NCjxwb2x5bGluZSBwb2ludHM9JzI4LjU2LDE1NS43NCAyODIuNTIsMTU1Ljc0ICcgc3R5bGU9J3N0cm9rZS13aWR0aDogMC41Mzsgc3Ryb2tlOiAjRkZGRkZGOyBzdHJva2UtbGluZWNhcDogYnV0dDsnIGNsaXAtcGF0aD0ndXJsKCNjcE1qZ3VOVFl5TTN3eU9ESXVOVEl4ZkRJMk9DNDJNbnd5TWk0NE1ESTMpJyAvPg0KPHBvbHlsaW5lIHBvaW50cz0nMjguNTYsNzMuMTkgMjgyLjUyLDczLjE5ICcgc3R5bGU9J3N0cm9rZS13aWR0aDogMC41Mzsgc3Ryb2tlOiAjRkZGRkZGOyBzdHJva2UtbGluZWNhcDogYnV0dDsnIGNsaXAtcGF0aD0ndXJsKCNjcE1qZ3VOVFl5TTN3eU9ESXVOVEl4ZkRJMk9DNDJNbnd5TWk0NE1ESTMpJyAvPg0KPHBvbHlsaW5lIHBvaW50cz0nMjguNTYsMTk3LjAyIDI4Mi41MiwxOTcuMDIgJyBzdHlsZT0nc3Ryb2tlLXdpZHRoOiAxLjA3OyBzdHJva2U6ICNGRkZGRkY7IHN0cm9rZS1saW5lY2FwOiBidXR0OycgY2xpcC1wYXRoPSd1cmwoI2NwTWpndU5UWXlNM3d5T0RJdU5USXhmREkyT0M0Mk1ud3lNaTQ0TURJMyknIC8+DQo8cG9seWxpbmUgcG9pbnRzPScyOC41NiwxMTQuNDcgMjgyLjUyLDExNC40NyAnIHN0eWxlPSdzdHJva2Utd2lkdGg6IDEuMDc7IHN0cm9rZTogI0ZGRkZGRjsgc3Ryb2tlLWxpbmVjYXA6IGJ1dHQ7JyBjbGlwLXBhdGg9J3VybCgjY3BNamd1TlRZeU0zd3lPREl1TlRJeGZESTJPQzQyTW53eU1pNDRNREkzKScgLz4NCjxwb2x5bGluZSBwb2ludHM9JzI4LjU2LDMxLjkxIDI4Mi41MiwzMS45MSAnIHN0eWxlPSdzdHJva2Utd2lkdGg6IDEuMDc7IHN0cm9rZTogI0ZGRkZGRjsgc3Ryb2tlLWxpbmVjYXA6IGJ1dHQ7JyBjbGlwLXBhdGg9J3VybCgjY3BNamd1TlRZeU0zd3lPREl1TlRJeGZESTJPQzQyTW53eU1pNDRNREkzKScgLz4NCjxjaXJjbGUgY3g9Jzk3LjgyJyBjeT0nNDUuMzcnIHI9JzEuOTVwdCcgc3R5bGU9J3N0cm9rZS13aWR0aDogMC43MTsgc3Ryb2tlOiAjMTQ0NzE0OyBmaWxsOiAjMTQ0NzE0OycgY2xpcC1wYXRoPSd1cmwoI2NwTWpndU5UWXlNM3d5T0RJdU5USXhmREkyT0M0Mk1ud3lNaTQ0TURJMyknIC8+DQo8Y2lyY2xlIGN4PSc5Ny44MicgY3k9JzkxLjQzJyByPScxLjk1cHQnIHN0eWxlPSdzdHJva2Utd2lkdGg6IDAuNzE7IHN0cm9rZTogIzE0NDcxNDsgZmlsbDogIzE0NDcxNDsnIGNsaXAtcGF0aD0ndXJsKCNjcE1qZ3VOVFl5TTN3eU9ESXVOVEl4ZkRJMk9DNDJNbnd5TWk0NE1ESTMpJyAvPg0KPGNpcmNsZSBjeD0nOTcuODInIGN5PSc5NC45OCcgcj0nMS45NXB0JyBzdHlsZT0nc3Ryb2tlLXdpZHRoOiAwLjcxOyBzdHJva2U6ICMxNDQ3MTQ7IGZpbGw6ICMxNDQ3MTQ7JyBjbGlwLXBhdGg9J3VybCgjY3BNamd1TlRZeU0zd3lPREl1TlRJeGZESTJPQzQyTW53eU1pNDRNREkzKScgLz4NCjxjaXJjbGUgY3g9Jzk3LjgyJyBjeT0nNDMuNDcnIHI9JzEuOTVwdCcgc3R5bGU9J3N0cm9rZS13aWR0aDogMC43MTsgc3Ryb2tlOiAjMTQ0NzE0OyBmaWxsOiAjMTQ0NzE0OycgY2xpcC1wYXRoPSd1cmwoI2NwTWpndU5UWXlNM3d5T0RJdU5USXhmREkyT0M0Mk1ud3lNaTQ0TURJMyknIC8+DQo8Y2lyY2xlIGN4PSc5Ny44MicgY3k9JzMzLjk4JyByPScxLjk1cHQnIHN0eWxlPSdzdHJva2Utd2lkdGg6IDAuNzE7IHN0cm9rZTogIzE0NDcxNDsgZmlsbDogIzE0NDcxNDsnIGNsaXAtcGF0aD0ndXJsKCNjcE1qZ3VOVFl5TTN3eU9ESXVOVEl4ZkRJMk9DNDJNbnd5TWk0NE1ESTMpJyAvPg0KPGNpcmNsZSBjeD0nOTcuODInIGN5PSczOC43Nicgcj0nMS45NXB0JyBzdHlsZT0nc3Ryb2tlLXdpZHRoOiAwLjcxOyBzdHJva2U6ICMxNDQ3MTQ7IGZpbGw6ICMxNDQ3MTQ7JyBjbGlwLXBhdGg9J3VybCgjY3BNamd1TlRZeU0zd3lPREl1TlRJeGZESTJPQzQyTW53eU1pNDRNREkzKScgLz4NCjxjaXJjbGUgY3g9Jzk3LjgyJyBjeT0nNjkuMzEnIHI9JzEuOTVwdCcgc3R5bGU9J3N0cm9rZS13aWR0aDogMC43MTsgc3Ryb2tlOiAjMTQ0NzE0OyBmaWxsOiAjMTQ0NzE0OycgY2xpcC1wYXRoPSd1cmwoI2NwTWpndU5UWXlNM3d5T0RJdU5USXhmREkyT0M0Mk1ud3lNaTQ0TURJMyknIC8+DQo8bGluZSB4MT0nOTcuODInIHkxPScyMzMuNTknIHgyPSc5Ny44MicgeTI9JzIxNy45OScgc3R5bGU9J3N0cm9rZS13aWR0aDogMS4wNzsgc3Ryb2tlOiAjMTQ0NzE0OyBzdHJva2UtbGluZWNhcDogYnV0dDsnIGNsaXAtcGF0aD0ndXJsKCNjcE1qZ3VOVFl5TTN3eU9ESXVOVEl4ZkRJMk9DNDJNbnd5TWk0NE1ESTMpJyAvPg0KPGxpbmUgeDE9Jzk3LjgyJyB5MT0nMjU1LjM0JyB4Mj0nOTcuODInIHkyPScyNTcuNDUnIHN0eWxlPSdzdHJva2Utd2lkdGg6IDEuMDc7IHN0cm9rZTogIzE0NDcxNDsgc3Ryb2tlLWxpbmVjYXA6IGJ1dHQ7JyBjbGlwLXBhdGg9J3VybCgjY3BNamd1TlRZeU0zd3lPREl1TlRJeGZESTJPQzQyTW53eU1pNDRNREkzKScgLz4NCjxwb2x5bGluZSBwb2ludHM9JzU0LjU0LDIzMy41OSA1NC41NCwyNTUuMzQgMTQxLjExLDI1NS4zNCAxNDEuMTEsMjMzLjU5IDU0LjU0LDIzMy41OSAnIHN0eWxlPSdzdHJva2Utd2lkdGg6IDEuMDc7IHN0cm9rZTogIzE0NDcxNDsgZmlsbDogIzdGQzk3RjsnIGNsaXAtcGF0aD0ndXJsKCNjcE1qZ3VOVFl5TTN3eU9ESXVOVEl4ZkRJMk9DNDJNbnd5TWk0NE1ESTMpJyAvPg0KPGxpbmUgeDE9JzU0LjU0JyB5MT0nMjUyLjkxJyB4Mj0nMTQxLjExJyB5Mj0nMjUyLjkxJyBzdHlsZT0nc3Ryb2tlLXdpZHRoOiAyLjEzOyBzdHJva2U6ICMxNDQ3MTQ7IHN0cm9rZS1saW5lY2FwOiBidXR0OycgY2xpcC1wYXRoPSd1cmwoI2NwTWpndU5UWXlNM3d5T0RJdU5USXhmREkyT0M0Mk1ud3lNaTQ0TURJMyknIC8+DQo8bGluZSB4MT0nMjEzLjI2JyB5MT0nMjI5Ljg5JyB4Mj0nMjEzLjI2JyB5Mj0nMjA1LjQ0JyBzdHlsZT0nc3Ryb2tlLXdpZHRoOiAxLjA3OyBzdHJva2U6ICM0MTM1NTQ7IHN0cm9rZS1saW5lY2FwOiBidXR0OycgY2xpcC1wYXRoPSd1cmwoI2NwTWpndU5UWXlNM3d5T0RJdU5USXhmREkyT0M0Mk1ud3lNaTQ0TURJMyknIC8+DQo8bGluZSB4MT0nMjEzLjI2JyB5MT0nMjQ2LjY1JyB4Mj0nMjEzLjI2JyB5Mj0nMjUzLjczJyBzdHlsZT0nc3Ryb2tlLXdpZHRoOiAxLjA3OyBzdHJva2U6ICM0MTM1NTQ7IHN0cm9rZS1saW5lY2FwOiBidXR0OycgY2xpcC1wYXRoPSd1cmwoI2NwTWpndU5UWXlNM3d5T0RJdU5USXhmREkyT0M0Mk1ud3lNaTQ0TURJMyknIC8+DQo8cG9seWxpbmUgcG9pbnRzPScxNjkuOTcsMjI5Ljg5IDE2OS45NywyNDYuNjUgMjU2LjU1LDI0Ni42NSAyNTYuNTUsMjI5Ljg5IDE2OS45NywyMjkuODkgJyBzdHlsZT0nc3Ryb2tlLXdpZHRoOiAxLjA3OyBzdHJva2U6ICM0MTM1NTQ7IGZpbGw6ICNCRUFFRDQ7JyBjbGlwLXBhdGg9J3VybCgjY3BNamd1TlRZeU0zd3lPREl1TlRJeGZESTJPQzQyTW53eU1pNDRNREkzKScgLz4NCjxsaW5lIHgxPScxNjkuOTcnIHkxPScyNDMuMTcnIHgyPScyNTYuNTUnIHkyPScyNDMuMTcnIHN0eWxlPSdzdHJva2Utd2lkdGg6IDIuMTM7IHN0cm9rZTogIzQxMzU1NDsgc3Ryb2tlLWxpbmVjYXA6IGJ1dHQ7JyBjbGlwLXBhdGg9J3VybCgjY3BNamd1TlRZeU0zd3lPREl1TlRJeGZESTJPQzQyTW53eU1pNDRNREkzKScgLz4NCjxkZWZzPg0KICA8Y2xpcFBhdGggaWQ9J2NwTUh3eU9EaDhNamc0ZkRBPSc+DQogICAgPHJlY3QgeD0nMC4wMCcgeT0nMC4wMCcgd2lkdGg9JzI4OC4wMCcgaGVpZ2h0PScyODguMDAnIC8+DQogIDwvY2xpcFBhdGg+DQo8L2RlZnM+DQo8ZyBjbGlwLXBhdGg9J3VybCgjY3BNSHd5T0RoOE1qZzRmREE9KSc+PHRleHQgeD0nMTguNjMnIHk9JzIwMC4yNCcgc3R5bGU9J2ZvbnQtc2l6ZTogOC44MHB4OyBmaWxsOiAjNEQ0RDREOyBmb250LWZhbWlseTogQXJpYWw7JyB0ZXh0TGVuZ3RoPSc1LjAxcHgnIGxlbmd0aEFkanVzdD0nc3BhY2luZ0FuZEdseXBocyc+MTwvdGV4dD48L2c+DQo8ZyBjbGlwLXBhdGg9J3VybCgjY3BNSHd5T0RoOE1qZzRmREE9KSc+PHRleHQgeD0nMTguNjMnIHk9JzExNy42OCcgc3R5bGU9J2ZvbnQtc2l6ZTogOC44MHB4OyBmaWxsOiAjNEQ0RDREOyBmb250LWZhbWlseTogQXJpYWw7JyB0ZXh0TGVuZ3RoPSc1LjAxcHgnIGxlbmd0aEFkanVzdD0nc3BhY2luZ0FuZEdseXBocyc+MjwvdGV4dD48L2c+DQo8ZyBjbGlwLXBhdGg9J3VybCgjY3BNSHd5T0RoOE1qZzRmREE9KSc+PHRleHQgeD0nMTguNjMnIHk9JzM1LjEzJyBzdHlsZT0nZm9udC1zaXplOiA4LjgwcHg7IGZpbGw6ICM0RDRENEQ7IGZvbnQtZmFtaWx5OiBBcmlhbDsnIHRleHRMZW5ndGg9JzUuMDFweCcgbGVuZ3RoQWRqdXN0PSdzcGFjaW5nQW5kR2x5cGhzJz4zPC90ZXh0PjwvZz4NCjxwb2x5bGluZSBwb2ludHM9JzI1LjgyLDE5Ny4wMiAyOC41NiwxOTcuMDIgJyBzdHlsZT0nc3Ryb2tlLXdpZHRoOiAxLjA3OyBzdHJva2U6ICMzMzMzMzM7IHN0cm9rZS1saW5lY2FwOiBidXR0OycgY2xpcC1wYXRoPSd1cmwoI2NwTUh3eU9EaDhNamc0ZkRBPSknIC8+DQo8cG9seWxpbmUgcG9pbnRzPScyNS44MiwxMTQuNDcgMjguNTYsMTE0LjQ3ICcgc3R5bGU9J3N0cm9rZS13aWR0aDogMS4wNzsgc3Ryb2tlOiAjMzMzMzMzOyBzdHJva2UtbGluZWNhcDogYnV0dDsnIGNsaXAtcGF0aD0ndXJsKCNjcE1Id3lPRGg4TWpnNGZEQT0pJyAvPg0KPHBvbHlsaW5lIHBvaW50cz0nMjUuODIsMzEuOTEgMjguNTYsMzEuOTEgJyBzdHlsZT0nc3Ryb2tlLXdpZHRoOiAxLjA3OyBzdHJva2U6ICMzMzMzMzM7IHN0cm9rZS1saW5lY2FwOiBidXR0OycgY2xpcC1wYXRoPSd1cmwoI2NwTUh3eU9EaDhNamc0ZkRBPSknIC8+DQo8cG9seWxpbmUgcG9pbnRzPSc5Ny44MiwyNzEuMzYgOTcuODIsMjY4LjYyICcgc3R5bGU9J3N0cm9rZS13aWR0aDogMS4wNzsgc3Ryb2tlOiAjMzMzMzMzOyBzdHJva2UtbGluZWNhcDogYnV0dDsnIGNsaXAtcGF0aD0ndXJsKCNjcE1Id3lPRGg4TWpnNGZEQT0pJyAvPg0KPHBvbHlsaW5lIHBvaW50cz0nMjEzLjI2LDI3MS4zNiAyMTMuMjYsMjY4LjYyICcgc3R5bGU9J3N0cm9rZS13aWR0aDogMS4wNzsgc3Ryb2tlOiAjMzMzMzMzOyBzdHJva2UtbGluZWNhcDogYnV0dDsnIGNsaXAtcGF0aD0ndXJsKCNjcE1Id3lPRGg4TWpnNGZEQT0pJyAvPg0KPGcgY2xpcC1wYXRoPSd1cmwoI2NwTUh3eU9EaDhNamc0ZkRBPSknPjx0ZXh0IHg9Jzg4LjU3JyB5PScyNzkuOTknIHN0eWxlPSdmb250LXNpemU6IDguODBweDsgZmlsbDogIzRENEQ0RDsgZm9udC1mYW1pbHk6IEFyaWFsOycgdGV4dExlbmd0aD0nMTguNTFweCcgbGVuZ3RoQWRqdXN0PSdzcGFjaW5nQW5kR2x5cGhzJz5zeW5jPC90ZXh0PjwvZz4NCjxnIGNsaXAtcGF0aD0ndXJsKCNjcE1Id3lPRGg4TWpnNGZEQT0pJz48dGV4dCB4PScyMDEuNTAnIHk9JzI3OS45OScgc3R5bGU9J2ZvbnQtc2l6ZTogOC44MHB4OyBmaWxsOiAjNEQ0RDREOyBmb250LWZhbWlseTogQXJpYWw7JyB0ZXh0TGVuZ3RoPScyMy41MXB4JyBsZW5ndGhBZGp1c3Q9J3NwYWNpbmdBbmRHbHlwaHMnPmFzeW5jPC90ZXh0PjwvZz4NCjxnIGNsaXAtcGF0aD0ndXJsKCNjcE1Id3lPRGg4TWpnNGZEQT0pJz48dGV4dCB0cmFuc2Zvcm09J3RyYW5zbGF0ZSgxMy4zNSwxNzEuNjgpIHJvdGF0ZSgtOTApJyBzdHlsZT0nZm9udC1zaXplOiAxMS4wMHB4OyBmb250LWZhbWlseTogQXJpYWw7JyB0ZXh0TGVuZ3RoPSc1MS45NHB4JyBsZW5ndGhBZGp1c3Q9J3NwYWNpbmdBbmRHbHlwaHMnPlRpbWUgKHNlYyk8L3RleHQ+PC9nPg0KPGcgY2xpcC1wYXRoPSd1cmwoI2NwTUh3eU9EaDhNamc0ZkRBPSknPjx0ZXh0IHg9JzI4LjU2JyB5PScxNC43OScgc3R5bGU9J2ZvbnQtc2l6ZTogMTMuMjBweDsgZm9udC1mYW1pbHk6IEFyaWFsOycgdGV4dExlbmd0aD0nMjc5LjY4cHgnIGxlbmd0aEFkanVzdD0nc3BhY2luZ0FuZEdseXBocyc+RXZlbnQgODkpIFVwZGF0ZWQ6IHBmX2ZsYWdfaGlzdG9yeSwgcGZfbWV0YWRhdGE8L3RleHQ+PC9nPg0KPC9zdmc+DQo=">
            <a:extLst>
              <a:ext uri="{FF2B5EF4-FFF2-40B4-BE49-F238E27FC236}">
                <a16:creationId xmlns:a16="http://schemas.microsoft.com/office/drawing/2014/main" id="{35F92A63-FFBE-45A3-869B-F35B0C8DA13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192713" y="362743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9" name="Rectangle 8" descr="Stopwatch">
            <a:extLst>
              <a:ext uri="{FF2B5EF4-FFF2-40B4-BE49-F238E27FC236}">
                <a16:creationId xmlns:a16="http://schemas.microsoft.com/office/drawing/2014/main" id="{96BD80C0-ED99-E84C-A5D4-9B32A087B7D0}"/>
              </a:ext>
            </a:extLst>
          </p:cNvPr>
          <p:cNvSpPr/>
          <p:nvPr/>
        </p:nvSpPr>
        <p:spPr>
          <a:xfrm>
            <a:off x="2753306" y="3231084"/>
            <a:ext cx="1260000" cy="1260000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E854188F-D789-A44C-9681-9FF4052D9393}"/>
              </a:ext>
            </a:extLst>
          </p:cNvPr>
          <p:cNvSpPr/>
          <p:nvPr/>
        </p:nvSpPr>
        <p:spPr>
          <a:xfrm>
            <a:off x="1583306" y="5449955"/>
            <a:ext cx="3600000" cy="720000"/>
          </a:xfrm>
          <a:custGeom>
            <a:avLst/>
            <a:gdLst>
              <a:gd name="connsiteX0" fmla="*/ 0 w 3600000"/>
              <a:gd name="connsiteY0" fmla="*/ 0 h 720000"/>
              <a:gd name="connsiteX1" fmla="*/ 3600000 w 3600000"/>
              <a:gd name="connsiteY1" fmla="*/ 0 h 720000"/>
              <a:gd name="connsiteX2" fmla="*/ 3600000 w 3600000"/>
              <a:gd name="connsiteY2" fmla="*/ 720000 h 720000"/>
              <a:gd name="connsiteX3" fmla="*/ 0 w 3600000"/>
              <a:gd name="connsiteY3" fmla="*/ 720000 h 720000"/>
              <a:gd name="connsiteX4" fmla="*/ 0 w 3600000"/>
              <a:gd name="connsiteY4" fmla="*/ 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00000" h="720000">
                <a:moveTo>
                  <a:pt x="0" y="0"/>
                </a:moveTo>
                <a:lnTo>
                  <a:pt x="3600000" y="0"/>
                </a:lnTo>
                <a:lnTo>
                  <a:pt x="3600000" y="720000"/>
                </a:lnTo>
                <a:lnTo>
                  <a:pt x="0" y="7200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8001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  <a:defRPr cap="all"/>
            </a:pPr>
            <a:r>
              <a:rPr lang="en-GB" sz="1800" kern="1200" cap="none" dirty="0">
                <a:solidFill>
                  <a:srgbClr val="454A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Don’t get hung up on making everything asynchronous</a:t>
            </a:r>
            <a:endParaRPr lang="en-US" sz="1800" kern="1200" cap="none" dirty="0">
              <a:solidFill>
                <a:srgbClr val="454A5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4702071F-178F-C740-B58D-8CA661087F28}"/>
              </a:ext>
            </a:extLst>
          </p:cNvPr>
          <p:cNvSpPr/>
          <p:nvPr/>
        </p:nvSpPr>
        <p:spPr>
          <a:xfrm>
            <a:off x="5813306" y="5449955"/>
            <a:ext cx="3600000" cy="720000"/>
          </a:xfrm>
          <a:custGeom>
            <a:avLst/>
            <a:gdLst>
              <a:gd name="connsiteX0" fmla="*/ 0 w 3600000"/>
              <a:gd name="connsiteY0" fmla="*/ 0 h 720000"/>
              <a:gd name="connsiteX1" fmla="*/ 3600000 w 3600000"/>
              <a:gd name="connsiteY1" fmla="*/ 0 h 720000"/>
              <a:gd name="connsiteX2" fmla="*/ 3600000 w 3600000"/>
              <a:gd name="connsiteY2" fmla="*/ 720000 h 720000"/>
              <a:gd name="connsiteX3" fmla="*/ 0 w 3600000"/>
              <a:gd name="connsiteY3" fmla="*/ 720000 h 720000"/>
              <a:gd name="connsiteX4" fmla="*/ 0 w 3600000"/>
              <a:gd name="connsiteY4" fmla="*/ 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00000" h="720000">
                <a:moveTo>
                  <a:pt x="0" y="0"/>
                </a:moveTo>
                <a:lnTo>
                  <a:pt x="3600000" y="0"/>
                </a:lnTo>
                <a:lnTo>
                  <a:pt x="3600000" y="720000"/>
                </a:lnTo>
                <a:lnTo>
                  <a:pt x="0" y="7200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8001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  <a:defRPr cap="all"/>
            </a:pPr>
            <a:r>
              <a:rPr lang="en-GB" sz="1800" kern="1200" cap="none" dirty="0">
                <a:solidFill>
                  <a:srgbClr val="454A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Reactive code is easier to update than imperative code</a:t>
            </a:r>
            <a:endParaRPr lang="en-US" sz="1800" kern="1200" cap="none" dirty="0">
              <a:solidFill>
                <a:srgbClr val="454A5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6095F0-2969-F14F-8184-1BAE16D533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39059" y="3256220"/>
            <a:ext cx="1157009" cy="1058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866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0592"/>
    </mc:Choice>
    <mc:Fallback xmlns="">
      <p:transition spd="slow" advTm="80592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B70C2C-A579-42C0-8608-3CEB89612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Optimise DB functions</a:t>
            </a:r>
          </a:p>
        </p:txBody>
      </p:sp>
      <p:sp>
        <p:nvSpPr>
          <p:cNvPr id="7" name="AutoShape 6" descr="data:image/svg+xml;base64,PD94bWwgdmVyc2lvbj0nMS4wJyBlbmNvZGluZz0nVVRGLTgnID8+DQo8c3ZnIHhtbG5zPSdodHRwOi8vd3d3LnczLm9yZy8yMDAwL3N2ZycgeG1sbnM6eGxpbms9J2h0dHA6Ly93d3cudzMub3JnLzE5OTkveGxpbmsnIHZpZXdCb3g9JzAgMCAyODguMDAgMjg4LjAwJz4NCjxkZWZzPg0KICA8c3R5bGUgdHlwZT0ndGV4dC9jc3MnPjwhW0NEQVRBWw0KICAgIGxpbmUsIHBvbHlsaW5lLCBwYXRoLCByZWN0LCBjaXJjbGUgew0KICAgICAgZmlsbDogbm9uZTsNCiAgICAgIHN0cm9rZTogIzAwMDAwMDsNCiAgICAgIHN0cm9rZS1saW5lY2FwOiByb3VuZDsNCiAgICAgIHN0cm9rZS1saW5lam9pbjogcm91bmQ7DQogICAgICBzdHJva2UtbWl0ZXJsaW1pdDogMTAuMDA7DQogICAgfQ0KICBdXT48L3N0eWxlPg0KPC9kZWZzPg0KPHJlY3Qgd2lkdGg9JzEwMCUnIGhlaWdodD0nMTAwJScgc3R5bGU9J3N0cm9rZTogbm9uZTsgZmlsbDogI0ZGRkZGRjsnLz4NCjxyZWN0IHg9JzAuMDAnIHk9JzAuMDAnIHdpZHRoPScyODguMDAnIGhlaWdodD0nMjg4LjAwJyBzdHlsZT0nc3Ryb2tlLXdpZHRoOiAxLjA3OyBzdHJva2U6ICNGRkZGRkY7IGZpbGw6ICNGRkZGRkY7JyAvPg0KPGRlZnM+DQogIDxjbGlwUGF0aCBpZD0nY3BNamd1TlRZeU0zd3lPREl1TlRJeGZESTJPQzQyTW53eU1pNDRNREkzJz4NCiAgICA8cmVjdCB4PScyOC41NicgeT0nMjIuODAnIHdpZHRoPScyNTMuOTYnIGhlaWdodD0nMjQ1LjgyJyAvPg0KICA8L2NsaXBQYXRoPg0KPC9kZWZzPg0KPHJlY3QgeD0nMjguNTYnIHk9JzIyLjgwJyB3aWR0aD0nMjUzLjk2JyBoZWlnaHQ9JzI0NS44Micgc3R5bGU9J3N0cm9rZS13aWR0aDogMS4wNzsgc3Ryb2tlOiBub25lOyBmaWxsOiAjRUJFQkVCOycgY2xpcC1wYXRoPSd1cmwoI2NwTWpndU5UWXlNM3d5T0RJdU5USXhmREkyT0M0Mk1ud3lNaTQ0TURJMyknIC8+DQo8cG9seWxpbmUgcG9pbnRzPScyOC41NiwyMzguMjkgMjgyLjUyLDIzOC4yOSAnIHN0eWxlPSdzdHJva2Utd2lkdGg6IDAuNTM7IHN0cm9rZTogI0ZGRkZGRjsgc3Ryb2tlLWxpbmVjYXA6IGJ1dHQ7JyBjbGlwLXBhdGg9J3VybCgjY3BNamd1TlRZeU0zd3lPREl1TlRJeGZESTJPQzQyTW53eU1pNDRNREkzKScgLz4NCjxwb2x5bGluZSBwb2ludHM9JzI4LjU2LDE1NS43NCAyODIuNTIsMTU1Ljc0ICcgc3R5bGU9J3N0cm9rZS13aWR0aDogMC41Mzsgc3Ryb2tlOiAjRkZGRkZGOyBzdHJva2UtbGluZWNhcDogYnV0dDsnIGNsaXAtcGF0aD0ndXJsKCNjcE1qZ3VOVFl5TTN3eU9ESXVOVEl4ZkRJMk9DNDJNbnd5TWk0NE1ESTMpJyAvPg0KPHBvbHlsaW5lIHBvaW50cz0nMjguNTYsNzMuMTkgMjgyLjUyLDczLjE5ICcgc3R5bGU9J3N0cm9rZS13aWR0aDogMC41Mzsgc3Ryb2tlOiAjRkZGRkZGOyBzdHJva2UtbGluZWNhcDogYnV0dDsnIGNsaXAtcGF0aD0ndXJsKCNjcE1qZ3VOVFl5TTN3eU9ESXVOVEl4ZkRJMk9DNDJNbnd5TWk0NE1ESTMpJyAvPg0KPHBvbHlsaW5lIHBvaW50cz0nMjguNTYsMTk3LjAyIDI4Mi41MiwxOTcuMDIgJyBzdHlsZT0nc3Ryb2tlLXdpZHRoOiAxLjA3OyBzdHJva2U6ICNGRkZGRkY7IHN0cm9rZS1saW5lY2FwOiBidXR0OycgY2xpcC1wYXRoPSd1cmwoI2NwTWpndU5UWXlNM3d5T0RJdU5USXhmREkyT0M0Mk1ud3lNaTQ0TURJMyknIC8+DQo8cG9seWxpbmUgcG9pbnRzPScyOC41NiwxMTQuNDcgMjgyLjUyLDExNC40NyAnIHN0eWxlPSdzdHJva2Utd2lkdGg6IDEuMDc7IHN0cm9rZTogI0ZGRkZGRjsgc3Ryb2tlLWxpbmVjYXA6IGJ1dHQ7JyBjbGlwLXBhdGg9J3VybCgjY3BNamd1TlRZeU0zd3lPREl1TlRJeGZESTJPQzQyTW53eU1pNDRNREkzKScgLz4NCjxwb2x5bGluZSBwb2ludHM9JzI4LjU2LDMxLjkxIDI4Mi41MiwzMS45MSAnIHN0eWxlPSdzdHJva2Utd2lkdGg6IDEuMDc7IHN0cm9rZTogI0ZGRkZGRjsgc3Ryb2tlLWxpbmVjYXA6IGJ1dHQ7JyBjbGlwLXBhdGg9J3VybCgjY3BNamd1TlRZeU0zd3lPREl1TlRJeGZESTJPQzQyTW53eU1pNDRNREkzKScgLz4NCjxjaXJjbGUgY3g9Jzk3LjgyJyBjeT0nNDUuMzcnIHI9JzEuOTVwdCcgc3R5bGU9J3N0cm9rZS13aWR0aDogMC43MTsgc3Ryb2tlOiAjMTQ0NzE0OyBmaWxsOiAjMTQ0NzE0OycgY2xpcC1wYXRoPSd1cmwoI2NwTWpndU5UWXlNM3d5T0RJdU5USXhmREkyT0M0Mk1ud3lNaTQ0TURJMyknIC8+DQo8Y2lyY2xlIGN4PSc5Ny44MicgY3k9JzkxLjQzJyByPScxLjk1cHQnIHN0eWxlPSdzdHJva2Utd2lkdGg6IDAuNzE7IHN0cm9rZTogIzE0NDcxNDsgZmlsbDogIzE0NDcxNDsnIGNsaXAtcGF0aD0ndXJsKCNjcE1qZ3VOVFl5TTN3eU9ESXVOVEl4ZkRJMk9DNDJNbnd5TWk0NE1ESTMpJyAvPg0KPGNpcmNsZSBjeD0nOTcuODInIGN5PSc5NC45OCcgcj0nMS45NXB0JyBzdHlsZT0nc3Ryb2tlLXdpZHRoOiAwLjcxOyBzdHJva2U6ICMxNDQ3MTQ7IGZpbGw6ICMxNDQ3MTQ7JyBjbGlwLXBhdGg9J3VybCgjY3BNamd1TlRZeU0zd3lPREl1TlRJeGZESTJPQzQyTW53eU1pNDRNREkzKScgLz4NCjxjaXJjbGUgY3g9Jzk3LjgyJyBjeT0nNDMuNDcnIHI9JzEuOTVwdCcgc3R5bGU9J3N0cm9rZS13aWR0aDogMC43MTsgc3Ryb2tlOiAjMTQ0NzE0OyBmaWxsOiAjMTQ0NzE0OycgY2xpcC1wYXRoPSd1cmwoI2NwTWpndU5UWXlNM3d5T0RJdU5USXhmREkyT0M0Mk1ud3lNaTQ0TURJMyknIC8+DQo8Y2lyY2xlIGN4PSc5Ny44MicgY3k9JzMzLjk4JyByPScxLjk1cHQnIHN0eWxlPSdzdHJva2Utd2lkdGg6IDAuNzE7IHN0cm9rZTogIzE0NDcxNDsgZmlsbDogIzE0NDcxNDsnIGNsaXAtcGF0aD0ndXJsKCNjcE1qZ3VOVFl5TTN3eU9ESXVOVEl4ZkRJMk9DNDJNbnd5TWk0NE1ESTMpJyAvPg0KPGNpcmNsZSBjeD0nOTcuODInIGN5PSczOC43Nicgcj0nMS45NXB0JyBzdHlsZT0nc3Ryb2tlLXdpZHRoOiAwLjcxOyBzdHJva2U6ICMxNDQ3MTQ7IGZpbGw6ICMxNDQ3MTQ7JyBjbGlwLXBhdGg9J3VybCgjY3BNamd1TlRZeU0zd3lPREl1TlRJeGZESTJPQzQyTW53eU1pNDRNREkzKScgLz4NCjxjaXJjbGUgY3g9Jzk3LjgyJyBjeT0nNjkuMzEnIHI9JzEuOTVwdCcgc3R5bGU9J3N0cm9rZS13aWR0aDogMC43MTsgc3Ryb2tlOiAjMTQ0NzE0OyBmaWxsOiAjMTQ0NzE0OycgY2xpcC1wYXRoPSd1cmwoI2NwTWpndU5UWXlNM3d5T0RJdU5USXhmREkyT0M0Mk1ud3lNaTQ0TURJMyknIC8+DQo8bGluZSB4MT0nOTcuODInIHkxPScyMzMuNTknIHgyPSc5Ny44MicgeTI9JzIxNy45OScgc3R5bGU9J3N0cm9rZS13aWR0aDogMS4wNzsgc3Ryb2tlOiAjMTQ0NzE0OyBzdHJva2UtbGluZWNhcDogYnV0dDsnIGNsaXAtcGF0aD0ndXJsKCNjcE1qZ3VOVFl5TTN3eU9ESXVOVEl4ZkRJMk9DNDJNbnd5TWk0NE1ESTMpJyAvPg0KPGxpbmUgeDE9Jzk3LjgyJyB5MT0nMjU1LjM0JyB4Mj0nOTcuODInIHkyPScyNTcuNDUnIHN0eWxlPSdzdHJva2Utd2lkdGg6IDEuMDc7IHN0cm9rZTogIzE0NDcxNDsgc3Ryb2tlLWxpbmVjYXA6IGJ1dHQ7JyBjbGlwLXBhdGg9J3VybCgjY3BNamd1TlRZeU0zd3lPREl1TlRJeGZESTJPQzQyTW53eU1pNDRNREkzKScgLz4NCjxwb2x5bGluZSBwb2ludHM9JzU0LjU0LDIzMy41OSA1NC41NCwyNTUuMzQgMTQxLjExLDI1NS4zNCAxNDEuMTEsMjMzLjU5IDU0LjU0LDIzMy41OSAnIHN0eWxlPSdzdHJva2Utd2lkdGg6IDEuMDc7IHN0cm9rZTogIzE0NDcxNDsgZmlsbDogIzdGQzk3RjsnIGNsaXAtcGF0aD0ndXJsKCNjcE1qZ3VOVFl5TTN3eU9ESXVOVEl4ZkRJMk9DNDJNbnd5TWk0NE1ESTMpJyAvPg0KPGxpbmUgeDE9JzU0LjU0JyB5MT0nMjUyLjkxJyB4Mj0nMTQxLjExJyB5Mj0nMjUyLjkxJyBzdHlsZT0nc3Ryb2tlLXdpZHRoOiAyLjEzOyBzdHJva2U6ICMxNDQ3MTQ7IHN0cm9rZS1saW5lY2FwOiBidXR0OycgY2xpcC1wYXRoPSd1cmwoI2NwTWpndU5UWXlNM3d5T0RJdU5USXhmREkyT0M0Mk1ud3lNaTQ0TURJMyknIC8+DQo8bGluZSB4MT0nMjEzLjI2JyB5MT0nMjI5Ljg5JyB4Mj0nMjEzLjI2JyB5Mj0nMjA1LjQ0JyBzdHlsZT0nc3Ryb2tlLXdpZHRoOiAxLjA3OyBzdHJva2U6ICM0MTM1NTQ7IHN0cm9rZS1saW5lY2FwOiBidXR0OycgY2xpcC1wYXRoPSd1cmwoI2NwTWpndU5UWXlNM3d5T0RJdU5USXhmREkyT0M0Mk1ud3lNaTQ0TURJMyknIC8+DQo8bGluZSB4MT0nMjEzLjI2JyB5MT0nMjQ2LjY1JyB4Mj0nMjEzLjI2JyB5Mj0nMjUzLjczJyBzdHlsZT0nc3Ryb2tlLXdpZHRoOiAxLjA3OyBzdHJva2U6ICM0MTM1NTQ7IHN0cm9rZS1saW5lY2FwOiBidXR0OycgY2xpcC1wYXRoPSd1cmwoI2NwTWpndU5UWXlNM3d5T0RJdU5USXhmREkyT0M0Mk1ud3lNaTQ0TURJMyknIC8+DQo8cG9seWxpbmUgcG9pbnRzPScxNjkuOTcsMjI5Ljg5IDE2OS45NywyNDYuNjUgMjU2LjU1LDI0Ni42NSAyNTYuNTUsMjI5Ljg5IDE2OS45NywyMjkuODkgJyBzdHlsZT0nc3Ryb2tlLXdpZHRoOiAxLjA3OyBzdHJva2U6ICM0MTM1NTQ7IGZpbGw6ICNCRUFFRDQ7JyBjbGlwLXBhdGg9J3VybCgjY3BNamd1TlRZeU0zd3lPREl1TlRJeGZESTJPQzQyTW53eU1pNDRNREkzKScgLz4NCjxsaW5lIHgxPScxNjkuOTcnIHkxPScyNDMuMTcnIHgyPScyNTYuNTUnIHkyPScyNDMuMTcnIHN0eWxlPSdzdHJva2Utd2lkdGg6IDIuMTM7IHN0cm9rZTogIzQxMzU1NDsgc3Ryb2tlLWxpbmVjYXA6IGJ1dHQ7JyBjbGlwLXBhdGg9J3VybCgjY3BNamd1TlRZeU0zd3lPREl1TlRJeGZESTJPQzQyTW53eU1pNDRNREkzKScgLz4NCjxkZWZzPg0KICA8Y2xpcFBhdGggaWQ9J2NwTUh3eU9EaDhNamc0ZkRBPSc+DQogICAgPHJlY3QgeD0nMC4wMCcgeT0nMC4wMCcgd2lkdGg9JzI4OC4wMCcgaGVpZ2h0PScyODguMDAnIC8+DQogIDwvY2xpcFBhdGg+DQo8L2RlZnM+DQo8ZyBjbGlwLXBhdGg9J3VybCgjY3BNSHd5T0RoOE1qZzRmREE9KSc+PHRleHQgeD0nMTguNjMnIHk9JzIwMC4yNCcgc3R5bGU9J2ZvbnQtc2l6ZTogOC44MHB4OyBmaWxsOiAjNEQ0RDREOyBmb250LWZhbWlseTogQXJpYWw7JyB0ZXh0TGVuZ3RoPSc1LjAxcHgnIGxlbmd0aEFkanVzdD0nc3BhY2luZ0FuZEdseXBocyc+MTwvdGV4dD48L2c+DQo8ZyBjbGlwLXBhdGg9J3VybCgjY3BNSHd5T0RoOE1qZzRmREE9KSc+PHRleHQgeD0nMTguNjMnIHk9JzExNy42OCcgc3R5bGU9J2ZvbnQtc2l6ZTogOC44MHB4OyBmaWxsOiAjNEQ0RDREOyBmb250LWZhbWlseTogQXJpYWw7JyB0ZXh0TGVuZ3RoPSc1LjAxcHgnIGxlbmd0aEFkanVzdD0nc3BhY2luZ0FuZEdseXBocyc+MjwvdGV4dD48L2c+DQo8ZyBjbGlwLXBhdGg9J3VybCgjY3BNSHd5T0RoOE1qZzRmREE9KSc+PHRleHQgeD0nMTguNjMnIHk9JzM1LjEzJyBzdHlsZT0nZm9udC1zaXplOiA4LjgwcHg7IGZpbGw6ICM0RDRENEQ7IGZvbnQtZmFtaWx5OiBBcmlhbDsnIHRleHRMZW5ndGg9JzUuMDFweCcgbGVuZ3RoQWRqdXN0PSdzcGFjaW5nQW5kR2x5cGhzJz4zPC90ZXh0PjwvZz4NCjxwb2x5bGluZSBwb2ludHM9JzI1LjgyLDE5Ny4wMiAyOC41NiwxOTcuMDIgJyBzdHlsZT0nc3Ryb2tlLXdpZHRoOiAxLjA3OyBzdHJva2U6ICMzMzMzMzM7IHN0cm9rZS1saW5lY2FwOiBidXR0OycgY2xpcC1wYXRoPSd1cmwoI2NwTUh3eU9EaDhNamc0ZkRBPSknIC8+DQo8cG9seWxpbmUgcG9pbnRzPScyNS44MiwxMTQuNDcgMjguNTYsMTE0LjQ3ICcgc3R5bGU9J3N0cm9rZS13aWR0aDogMS4wNzsgc3Ryb2tlOiAjMzMzMzMzOyBzdHJva2UtbGluZWNhcDogYnV0dDsnIGNsaXAtcGF0aD0ndXJsKCNjcE1Id3lPRGg4TWpnNGZEQT0pJyAvPg0KPHBvbHlsaW5lIHBvaW50cz0nMjUuODIsMzEuOTEgMjguNTYsMzEuOTEgJyBzdHlsZT0nc3Ryb2tlLXdpZHRoOiAxLjA3OyBzdHJva2U6ICMzMzMzMzM7IHN0cm9rZS1saW5lY2FwOiBidXR0OycgY2xpcC1wYXRoPSd1cmwoI2NwTUh3eU9EaDhNamc0ZkRBPSknIC8+DQo8cG9seWxpbmUgcG9pbnRzPSc5Ny44MiwyNzEuMzYgOTcuODIsMjY4LjYyICcgc3R5bGU9J3N0cm9rZS13aWR0aDogMS4wNzsgc3Ryb2tlOiAjMzMzMzMzOyBzdHJva2UtbGluZWNhcDogYnV0dDsnIGNsaXAtcGF0aD0ndXJsKCNjcE1Id3lPRGg4TWpnNGZEQT0pJyAvPg0KPHBvbHlsaW5lIHBvaW50cz0nMjEzLjI2LDI3MS4zNiAyMTMuMjYsMjY4LjYyICcgc3R5bGU9J3N0cm9rZS13aWR0aDogMS4wNzsgc3Ryb2tlOiAjMzMzMzMzOyBzdHJva2UtbGluZWNhcDogYnV0dDsnIGNsaXAtcGF0aD0ndXJsKCNjcE1Id3lPRGg4TWpnNGZEQT0pJyAvPg0KPGcgY2xpcC1wYXRoPSd1cmwoI2NwTUh3eU9EaDhNamc0ZkRBPSknPjx0ZXh0IHg9Jzg4LjU3JyB5PScyNzkuOTknIHN0eWxlPSdmb250LXNpemU6IDguODBweDsgZmlsbDogIzRENEQ0RDsgZm9udC1mYW1pbHk6IEFyaWFsOycgdGV4dExlbmd0aD0nMTguNTFweCcgbGVuZ3RoQWRqdXN0PSdzcGFjaW5nQW5kR2x5cGhzJz5zeW5jPC90ZXh0PjwvZz4NCjxnIGNsaXAtcGF0aD0ndXJsKCNjcE1Id3lPRGg4TWpnNGZEQT0pJz48dGV4dCB4PScyMDEuNTAnIHk9JzI3OS45OScgc3R5bGU9J2ZvbnQtc2l6ZTogOC44MHB4OyBmaWxsOiAjNEQ0RDREOyBmb250LWZhbWlseTogQXJpYWw7JyB0ZXh0TGVuZ3RoPScyMy41MXB4JyBsZW5ndGhBZGp1c3Q9J3NwYWNpbmdBbmRHbHlwaHMnPmFzeW5jPC90ZXh0PjwvZz4NCjxnIGNsaXAtcGF0aD0ndXJsKCNjcE1Id3lPRGg4TWpnNGZEQT0pJz48dGV4dCB0cmFuc2Zvcm09J3RyYW5zbGF0ZSgxMy4zNSwxNzEuNjgpIHJvdGF0ZSgtOTApJyBzdHlsZT0nZm9udC1zaXplOiAxMS4wMHB4OyBmb250LWZhbWlseTogQXJpYWw7JyB0ZXh0TGVuZ3RoPSc1MS45NHB4JyBsZW5ndGhBZGp1c3Q9J3NwYWNpbmdBbmRHbHlwaHMnPlRpbWUgKHNlYyk8L3RleHQ+PC9nPg0KPGcgY2xpcC1wYXRoPSd1cmwoI2NwTUh3eU9EaDhNamc0ZkRBPSknPjx0ZXh0IHg9JzI4LjU2JyB5PScxNC43OScgc3R5bGU9J2ZvbnQtc2l6ZTogMTMuMjBweDsgZm9udC1mYW1pbHk6IEFyaWFsOycgdGV4dExlbmd0aD0nMjc5LjY4cHgnIGxlbmd0aEFkanVzdD0nc3BhY2luZ0FuZEdseXBocyc+RXZlbnQgODkpIFVwZGF0ZWQ6IHBmX2ZsYWdfaGlzdG9yeSwgcGZfbWV0YWRhdGE8L3RleHQ+PC9nPg0KPC9zdmc+DQo=">
            <a:extLst>
              <a:ext uri="{FF2B5EF4-FFF2-40B4-BE49-F238E27FC236}">
                <a16:creationId xmlns:a16="http://schemas.microsoft.com/office/drawing/2014/main" id="{35F92A63-FFBE-45A3-869B-F35B0C8DA13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192713" y="362743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graphicFrame>
        <p:nvGraphicFramePr>
          <p:cNvPr id="11" name="Text Placeholder 1">
            <a:extLst>
              <a:ext uri="{FF2B5EF4-FFF2-40B4-BE49-F238E27FC236}">
                <a16:creationId xmlns:a16="http://schemas.microsoft.com/office/drawing/2014/main" id="{429670A7-9CCA-3242-AE0C-8CD0051895F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62341853"/>
              </p:ext>
            </p:extLst>
          </p:nvPr>
        </p:nvGraphicFramePr>
        <p:xfrm>
          <a:off x="735062" y="2012413"/>
          <a:ext cx="9221688" cy="4796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7" name="Rectangle 16">
            <a:extLst>
              <a:ext uri="{FF2B5EF4-FFF2-40B4-BE49-F238E27FC236}">
                <a16:creationId xmlns:a16="http://schemas.microsoft.com/office/drawing/2014/main" id="{AE99704F-D587-214D-B38C-0AD1FC6569DE}"/>
              </a:ext>
            </a:extLst>
          </p:cNvPr>
          <p:cNvSpPr/>
          <p:nvPr/>
        </p:nvSpPr>
        <p:spPr>
          <a:xfrm>
            <a:off x="735062" y="2825578"/>
            <a:ext cx="9150343" cy="1655806"/>
          </a:xfrm>
          <a:prstGeom prst="rect">
            <a:avLst/>
          </a:prstGeom>
          <a:solidFill>
            <a:srgbClr val="FA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C9DA9C2-87F4-154C-BEA3-F82D4DEC7CE7}"/>
              </a:ext>
            </a:extLst>
          </p:cNvPr>
          <p:cNvSpPr/>
          <p:nvPr/>
        </p:nvSpPr>
        <p:spPr>
          <a:xfrm>
            <a:off x="887462" y="2977978"/>
            <a:ext cx="9150343" cy="1655806"/>
          </a:xfrm>
          <a:prstGeom prst="rect">
            <a:avLst/>
          </a:prstGeom>
          <a:solidFill>
            <a:srgbClr val="FA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250B3DC-0892-614D-BF3B-19C0B4A7A88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13263" y="3065463"/>
            <a:ext cx="1663700" cy="11303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0AF99C5-88E6-114C-A942-7E866B0B167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15311" y="3021013"/>
            <a:ext cx="1219200" cy="1219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8F345AB-6625-054E-86A1-BA6ADA0EC1D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09469" y="3040063"/>
            <a:ext cx="1168400" cy="118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277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0592"/>
    </mc:Choice>
    <mc:Fallback xmlns="">
      <p:transition spd="slow" advTm="80592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B70C2C-A579-42C0-8608-3CEB89612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Optimise Data Loading</a:t>
            </a:r>
          </a:p>
        </p:txBody>
      </p:sp>
      <p:sp>
        <p:nvSpPr>
          <p:cNvPr id="7" name="AutoShape 6" descr="data:image/svg+xml;base64,PD94bWwgdmVyc2lvbj0nMS4wJyBlbmNvZGluZz0nVVRGLTgnID8+DQo8c3ZnIHhtbG5zPSdodHRwOi8vd3d3LnczLm9yZy8yMDAwL3N2ZycgeG1sbnM6eGxpbms9J2h0dHA6Ly93d3cudzMub3JnLzE5OTkveGxpbmsnIHZpZXdCb3g9JzAgMCAyODguMDAgMjg4LjAwJz4NCjxkZWZzPg0KICA8c3R5bGUgdHlwZT0ndGV4dC9jc3MnPjwhW0NEQVRBWw0KICAgIGxpbmUsIHBvbHlsaW5lLCBwYXRoLCByZWN0LCBjaXJjbGUgew0KICAgICAgZmlsbDogbm9uZTsNCiAgICAgIHN0cm9rZTogIzAwMDAwMDsNCiAgICAgIHN0cm9rZS1saW5lY2FwOiByb3VuZDsNCiAgICAgIHN0cm9rZS1saW5lam9pbjogcm91bmQ7DQogICAgICBzdHJva2UtbWl0ZXJsaW1pdDogMTAuMDA7DQogICAgfQ0KICBdXT48L3N0eWxlPg0KPC9kZWZzPg0KPHJlY3Qgd2lkdGg9JzEwMCUnIGhlaWdodD0nMTAwJScgc3R5bGU9J3N0cm9rZTogbm9uZTsgZmlsbDogI0ZGRkZGRjsnLz4NCjxyZWN0IHg9JzAuMDAnIHk9JzAuMDAnIHdpZHRoPScyODguMDAnIGhlaWdodD0nMjg4LjAwJyBzdHlsZT0nc3Ryb2tlLXdpZHRoOiAxLjA3OyBzdHJva2U6ICNGRkZGRkY7IGZpbGw6ICNGRkZGRkY7JyAvPg0KPGRlZnM+DQogIDxjbGlwUGF0aCBpZD0nY3BNamd1TlRZeU0zd3lPREl1TlRJeGZESTJPQzQyTW53eU1pNDRNREkzJz4NCiAgICA8cmVjdCB4PScyOC41NicgeT0nMjIuODAnIHdpZHRoPScyNTMuOTYnIGhlaWdodD0nMjQ1LjgyJyAvPg0KICA8L2NsaXBQYXRoPg0KPC9kZWZzPg0KPHJlY3QgeD0nMjguNTYnIHk9JzIyLjgwJyB3aWR0aD0nMjUzLjk2JyBoZWlnaHQ9JzI0NS44Micgc3R5bGU9J3N0cm9rZS13aWR0aDogMS4wNzsgc3Ryb2tlOiBub25lOyBmaWxsOiAjRUJFQkVCOycgY2xpcC1wYXRoPSd1cmwoI2NwTWpndU5UWXlNM3d5T0RJdU5USXhmREkyT0M0Mk1ud3lNaTQ0TURJMyknIC8+DQo8cG9seWxpbmUgcG9pbnRzPScyOC41NiwyMzguMjkgMjgyLjUyLDIzOC4yOSAnIHN0eWxlPSdzdHJva2Utd2lkdGg6IDAuNTM7IHN0cm9rZTogI0ZGRkZGRjsgc3Ryb2tlLWxpbmVjYXA6IGJ1dHQ7JyBjbGlwLXBhdGg9J3VybCgjY3BNamd1TlRZeU0zd3lPREl1TlRJeGZESTJPQzQyTW53eU1pNDRNREkzKScgLz4NCjxwb2x5bGluZSBwb2ludHM9JzI4LjU2LDE1NS43NCAyODIuNTIsMTU1Ljc0ICcgc3R5bGU9J3N0cm9rZS13aWR0aDogMC41Mzsgc3Ryb2tlOiAjRkZGRkZGOyBzdHJva2UtbGluZWNhcDogYnV0dDsnIGNsaXAtcGF0aD0ndXJsKCNjcE1qZ3VOVFl5TTN3eU9ESXVOVEl4ZkRJMk9DNDJNbnd5TWk0NE1ESTMpJyAvPg0KPHBvbHlsaW5lIHBvaW50cz0nMjguNTYsNzMuMTkgMjgyLjUyLDczLjE5ICcgc3R5bGU9J3N0cm9rZS13aWR0aDogMC41Mzsgc3Ryb2tlOiAjRkZGRkZGOyBzdHJva2UtbGluZWNhcDogYnV0dDsnIGNsaXAtcGF0aD0ndXJsKCNjcE1qZ3VOVFl5TTN3eU9ESXVOVEl4ZkRJMk9DNDJNbnd5TWk0NE1ESTMpJyAvPg0KPHBvbHlsaW5lIHBvaW50cz0nMjguNTYsMTk3LjAyIDI4Mi41MiwxOTcuMDIgJyBzdHlsZT0nc3Ryb2tlLXdpZHRoOiAxLjA3OyBzdHJva2U6ICNGRkZGRkY7IHN0cm9rZS1saW5lY2FwOiBidXR0OycgY2xpcC1wYXRoPSd1cmwoI2NwTWpndU5UWXlNM3d5T0RJdU5USXhmREkyT0M0Mk1ud3lNaTQ0TURJMyknIC8+DQo8cG9seWxpbmUgcG9pbnRzPScyOC41NiwxMTQuNDcgMjgyLjUyLDExNC40NyAnIHN0eWxlPSdzdHJva2Utd2lkdGg6IDEuMDc7IHN0cm9rZTogI0ZGRkZGRjsgc3Ryb2tlLWxpbmVjYXA6IGJ1dHQ7JyBjbGlwLXBhdGg9J3VybCgjY3BNamd1TlRZeU0zd3lPREl1TlRJeGZESTJPQzQyTW53eU1pNDRNREkzKScgLz4NCjxwb2x5bGluZSBwb2ludHM9JzI4LjU2LDMxLjkxIDI4Mi41MiwzMS45MSAnIHN0eWxlPSdzdHJva2Utd2lkdGg6IDEuMDc7IHN0cm9rZTogI0ZGRkZGRjsgc3Ryb2tlLWxpbmVjYXA6IGJ1dHQ7JyBjbGlwLXBhdGg9J3VybCgjY3BNamd1TlRZeU0zd3lPREl1TlRJeGZESTJPQzQyTW53eU1pNDRNREkzKScgLz4NCjxjaXJjbGUgY3g9Jzk3LjgyJyBjeT0nNDUuMzcnIHI9JzEuOTVwdCcgc3R5bGU9J3N0cm9rZS13aWR0aDogMC43MTsgc3Ryb2tlOiAjMTQ0NzE0OyBmaWxsOiAjMTQ0NzE0OycgY2xpcC1wYXRoPSd1cmwoI2NwTWpndU5UWXlNM3d5T0RJdU5USXhmREkyT0M0Mk1ud3lNaTQ0TURJMyknIC8+DQo8Y2lyY2xlIGN4PSc5Ny44MicgY3k9JzkxLjQzJyByPScxLjk1cHQnIHN0eWxlPSdzdHJva2Utd2lkdGg6IDAuNzE7IHN0cm9rZTogIzE0NDcxNDsgZmlsbDogIzE0NDcxNDsnIGNsaXAtcGF0aD0ndXJsKCNjcE1qZ3VOVFl5TTN3eU9ESXVOVEl4ZkRJMk9DNDJNbnd5TWk0NE1ESTMpJyAvPg0KPGNpcmNsZSBjeD0nOTcuODInIGN5PSc5NC45OCcgcj0nMS45NXB0JyBzdHlsZT0nc3Ryb2tlLXdpZHRoOiAwLjcxOyBzdHJva2U6ICMxNDQ3MTQ7IGZpbGw6ICMxNDQ3MTQ7JyBjbGlwLXBhdGg9J3VybCgjY3BNamd1TlRZeU0zd3lPREl1TlRJeGZESTJPQzQyTW53eU1pNDRNREkzKScgLz4NCjxjaXJjbGUgY3g9Jzk3LjgyJyBjeT0nNDMuNDcnIHI9JzEuOTVwdCcgc3R5bGU9J3N0cm9rZS13aWR0aDogMC43MTsgc3Ryb2tlOiAjMTQ0NzE0OyBmaWxsOiAjMTQ0NzE0OycgY2xpcC1wYXRoPSd1cmwoI2NwTWpndU5UWXlNM3d5T0RJdU5USXhmREkyT0M0Mk1ud3lNaTQ0TURJMyknIC8+DQo8Y2lyY2xlIGN4PSc5Ny44MicgY3k9JzMzLjk4JyByPScxLjk1cHQnIHN0eWxlPSdzdHJva2Utd2lkdGg6IDAuNzE7IHN0cm9rZTogIzE0NDcxNDsgZmlsbDogIzE0NDcxNDsnIGNsaXAtcGF0aD0ndXJsKCNjcE1qZ3VOVFl5TTN3eU9ESXVOVEl4ZkRJMk9DNDJNbnd5TWk0NE1ESTMpJyAvPg0KPGNpcmNsZSBjeD0nOTcuODInIGN5PSczOC43Nicgcj0nMS45NXB0JyBzdHlsZT0nc3Ryb2tlLXdpZHRoOiAwLjcxOyBzdHJva2U6ICMxNDQ3MTQ7IGZpbGw6ICMxNDQ3MTQ7JyBjbGlwLXBhdGg9J3VybCgjY3BNamd1TlRZeU0zd3lPREl1TlRJeGZESTJPQzQyTW53eU1pNDRNREkzKScgLz4NCjxjaXJjbGUgY3g9Jzk3LjgyJyBjeT0nNjkuMzEnIHI9JzEuOTVwdCcgc3R5bGU9J3N0cm9rZS13aWR0aDogMC43MTsgc3Ryb2tlOiAjMTQ0NzE0OyBmaWxsOiAjMTQ0NzE0OycgY2xpcC1wYXRoPSd1cmwoI2NwTWpndU5UWXlNM3d5T0RJdU5USXhmREkyT0M0Mk1ud3lNaTQ0TURJMyknIC8+DQo8bGluZSB4MT0nOTcuODInIHkxPScyMzMuNTknIHgyPSc5Ny44MicgeTI9JzIxNy45OScgc3R5bGU9J3N0cm9rZS13aWR0aDogMS4wNzsgc3Ryb2tlOiAjMTQ0NzE0OyBzdHJva2UtbGluZWNhcDogYnV0dDsnIGNsaXAtcGF0aD0ndXJsKCNjcE1qZ3VOVFl5TTN3eU9ESXVOVEl4ZkRJMk9DNDJNbnd5TWk0NE1ESTMpJyAvPg0KPGxpbmUgeDE9Jzk3LjgyJyB5MT0nMjU1LjM0JyB4Mj0nOTcuODInIHkyPScyNTcuNDUnIHN0eWxlPSdzdHJva2Utd2lkdGg6IDEuMDc7IHN0cm9rZTogIzE0NDcxNDsgc3Ryb2tlLWxpbmVjYXA6IGJ1dHQ7JyBjbGlwLXBhdGg9J3VybCgjY3BNamd1TlRZeU0zd3lPREl1TlRJeGZESTJPQzQyTW53eU1pNDRNREkzKScgLz4NCjxwb2x5bGluZSBwb2ludHM9JzU0LjU0LDIzMy41OSA1NC41NCwyNTUuMzQgMTQxLjExLDI1NS4zNCAxNDEuMTEsMjMzLjU5IDU0LjU0LDIzMy41OSAnIHN0eWxlPSdzdHJva2Utd2lkdGg6IDEuMDc7IHN0cm9rZTogIzE0NDcxNDsgZmlsbDogIzdGQzk3RjsnIGNsaXAtcGF0aD0ndXJsKCNjcE1qZ3VOVFl5TTN3eU9ESXVOVEl4ZkRJMk9DNDJNbnd5TWk0NE1ESTMpJyAvPg0KPGxpbmUgeDE9JzU0LjU0JyB5MT0nMjUyLjkxJyB4Mj0nMTQxLjExJyB5Mj0nMjUyLjkxJyBzdHlsZT0nc3Ryb2tlLXdpZHRoOiAyLjEzOyBzdHJva2U6ICMxNDQ3MTQ7IHN0cm9rZS1saW5lY2FwOiBidXR0OycgY2xpcC1wYXRoPSd1cmwoI2NwTWpndU5UWXlNM3d5T0RJdU5USXhmREkyT0M0Mk1ud3lNaTQ0TURJMyknIC8+DQo8bGluZSB4MT0nMjEzLjI2JyB5MT0nMjI5Ljg5JyB4Mj0nMjEzLjI2JyB5Mj0nMjA1LjQ0JyBzdHlsZT0nc3Ryb2tlLXdpZHRoOiAxLjA3OyBzdHJva2U6ICM0MTM1NTQ7IHN0cm9rZS1saW5lY2FwOiBidXR0OycgY2xpcC1wYXRoPSd1cmwoI2NwTWpndU5UWXlNM3d5T0RJdU5USXhmREkyT0M0Mk1ud3lNaTQ0TURJMyknIC8+DQo8bGluZSB4MT0nMjEzLjI2JyB5MT0nMjQ2LjY1JyB4Mj0nMjEzLjI2JyB5Mj0nMjUzLjczJyBzdHlsZT0nc3Ryb2tlLXdpZHRoOiAxLjA3OyBzdHJva2U6ICM0MTM1NTQ7IHN0cm9rZS1saW5lY2FwOiBidXR0OycgY2xpcC1wYXRoPSd1cmwoI2NwTWpndU5UWXlNM3d5T0RJdU5USXhmREkyT0M0Mk1ud3lNaTQ0TURJMyknIC8+DQo8cG9seWxpbmUgcG9pbnRzPScxNjkuOTcsMjI5Ljg5IDE2OS45NywyNDYuNjUgMjU2LjU1LDI0Ni42NSAyNTYuNTUsMjI5Ljg5IDE2OS45NywyMjkuODkgJyBzdHlsZT0nc3Ryb2tlLXdpZHRoOiAxLjA3OyBzdHJva2U6ICM0MTM1NTQ7IGZpbGw6ICNCRUFFRDQ7JyBjbGlwLXBhdGg9J3VybCgjY3BNamd1TlRZeU0zd3lPREl1TlRJeGZESTJPQzQyTW53eU1pNDRNREkzKScgLz4NCjxsaW5lIHgxPScxNjkuOTcnIHkxPScyNDMuMTcnIHgyPScyNTYuNTUnIHkyPScyNDMuMTcnIHN0eWxlPSdzdHJva2Utd2lkdGg6IDIuMTM7IHN0cm9rZTogIzQxMzU1NDsgc3Ryb2tlLWxpbmVjYXA6IGJ1dHQ7JyBjbGlwLXBhdGg9J3VybCgjY3BNamd1TlRZeU0zd3lPREl1TlRJeGZESTJPQzQyTW53eU1pNDRNREkzKScgLz4NCjxkZWZzPg0KICA8Y2xpcFBhdGggaWQ9J2NwTUh3eU9EaDhNamc0ZkRBPSc+DQogICAgPHJlY3QgeD0nMC4wMCcgeT0nMC4wMCcgd2lkdGg9JzI4OC4wMCcgaGVpZ2h0PScyODguMDAnIC8+DQogIDwvY2xpcFBhdGg+DQo8L2RlZnM+DQo8ZyBjbGlwLXBhdGg9J3VybCgjY3BNSHd5T0RoOE1qZzRmREE9KSc+PHRleHQgeD0nMTguNjMnIHk9JzIwMC4yNCcgc3R5bGU9J2ZvbnQtc2l6ZTogOC44MHB4OyBmaWxsOiAjNEQ0RDREOyBmb250LWZhbWlseTogQXJpYWw7JyB0ZXh0TGVuZ3RoPSc1LjAxcHgnIGxlbmd0aEFkanVzdD0nc3BhY2luZ0FuZEdseXBocyc+MTwvdGV4dD48L2c+DQo8ZyBjbGlwLXBhdGg9J3VybCgjY3BNSHd5T0RoOE1qZzRmREE9KSc+PHRleHQgeD0nMTguNjMnIHk9JzExNy42OCcgc3R5bGU9J2ZvbnQtc2l6ZTogOC44MHB4OyBmaWxsOiAjNEQ0RDREOyBmb250LWZhbWlseTogQXJpYWw7JyB0ZXh0TGVuZ3RoPSc1LjAxcHgnIGxlbmd0aEFkanVzdD0nc3BhY2luZ0FuZEdseXBocyc+MjwvdGV4dD48L2c+DQo8ZyBjbGlwLXBhdGg9J3VybCgjY3BNSHd5T0RoOE1qZzRmREE9KSc+PHRleHQgeD0nMTguNjMnIHk9JzM1LjEzJyBzdHlsZT0nZm9udC1zaXplOiA4LjgwcHg7IGZpbGw6ICM0RDRENEQ7IGZvbnQtZmFtaWx5OiBBcmlhbDsnIHRleHRMZW5ndGg9JzUuMDFweCcgbGVuZ3RoQWRqdXN0PSdzcGFjaW5nQW5kR2x5cGhzJz4zPC90ZXh0PjwvZz4NCjxwb2x5bGluZSBwb2ludHM9JzI1LjgyLDE5Ny4wMiAyOC41NiwxOTcuMDIgJyBzdHlsZT0nc3Ryb2tlLXdpZHRoOiAxLjA3OyBzdHJva2U6ICMzMzMzMzM7IHN0cm9rZS1saW5lY2FwOiBidXR0OycgY2xpcC1wYXRoPSd1cmwoI2NwTUh3eU9EaDhNamc0ZkRBPSknIC8+DQo8cG9seWxpbmUgcG9pbnRzPScyNS44MiwxMTQuNDcgMjguNTYsMTE0LjQ3ICcgc3R5bGU9J3N0cm9rZS13aWR0aDogMS4wNzsgc3Ryb2tlOiAjMzMzMzMzOyBzdHJva2UtbGluZWNhcDogYnV0dDsnIGNsaXAtcGF0aD0ndXJsKCNjcE1Id3lPRGg4TWpnNGZEQT0pJyAvPg0KPHBvbHlsaW5lIHBvaW50cz0nMjUuODIsMzEuOTEgMjguNTYsMzEuOTEgJyBzdHlsZT0nc3Ryb2tlLXdpZHRoOiAxLjA3OyBzdHJva2U6ICMzMzMzMzM7IHN0cm9rZS1saW5lY2FwOiBidXR0OycgY2xpcC1wYXRoPSd1cmwoI2NwTUh3eU9EaDhNamc0ZkRBPSknIC8+DQo8cG9seWxpbmUgcG9pbnRzPSc5Ny44MiwyNzEuMzYgOTcuODIsMjY4LjYyICcgc3R5bGU9J3N0cm9rZS13aWR0aDogMS4wNzsgc3Ryb2tlOiAjMzMzMzMzOyBzdHJva2UtbGluZWNhcDogYnV0dDsnIGNsaXAtcGF0aD0ndXJsKCNjcE1Id3lPRGg4TWpnNGZEQT0pJyAvPg0KPHBvbHlsaW5lIHBvaW50cz0nMjEzLjI2LDI3MS4zNiAyMTMuMjYsMjY4LjYyICcgc3R5bGU9J3N0cm9rZS13aWR0aDogMS4wNzsgc3Ryb2tlOiAjMzMzMzMzOyBzdHJva2UtbGluZWNhcDogYnV0dDsnIGNsaXAtcGF0aD0ndXJsKCNjcE1Id3lPRGg4TWpnNGZEQT0pJyAvPg0KPGcgY2xpcC1wYXRoPSd1cmwoI2NwTUh3eU9EaDhNamc0ZkRBPSknPjx0ZXh0IHg9Jzg4LjU3JyB5PScyNzkuOTknIHN0eWxlPSdmb250LXNpemU6IDguODBweDsgZmlsbDogIzRENEQ0RDsgZm9udC1mYW1pbHk6IEFyaWFsOycgdGV4dExlbmd0aD0nMTguNTFweCcgbGVuZ3RoQWRqdXN0PSdzcGFjaW5nQW5kR2x5cGhzJz5zeW5jPC90ZXh0PjwvZz4NCjxnIGNsaXAtcGF0aD0ndXJsKCNjcE1Id3lPRGg4TWpnNGZEQT0pJz48dGV4dCB4PScyMDEuNTAnIHk9JzI3OS45OScgc3R5bGU9J2ZvbnQtc2l6ZTogOC44MHB4OyBmaWxsOiAjNEQ0RDREOyBmb250LWZhbWlseTogQXJpYWw7JyB0ZXh0TGVuZ3RoPScyMy41MXB4JyBsZW5ndGhBZGp1c3Q9J3NwYWNpbmdBbmRHbHlwaHMnPmFzeW5jPC90ZXh0PjwvZz4NCjxnIGNsaXAtcGF0aD0ndXJsKCNjcE1Id3lPRGg4TWpnNGZEQT0pJz48dGV4dCB0cmFuc2Zvcm09J3RyYW5zbGF0ZSgxMy4zNSwxNzEuNjgpIHJvdGF0ZSgtOTApJyBzdHlsZT0nZm9udC1zaXplOiAxMS4wMHB4OyBmb250LWZhbWlseTogQXJpYWw7JyB0ZXh0TGVuZ3RoPSc1MS45NHB4JyBsZW5ndGhBZGp1c3Q9J3NwYWNpbmdBbmRHbHlwaHMnPlRpbWUgKHNlYyk8L3RleHQ+PC9nPg0KPGcgY2xpcC1wYXRoPSd1cmwoI2NwTUh3eU9EaDhNamc0ZkRBPSknPjx0ZXh0IHg9JzI4LjU2JyB5PScxNC43OScgc3R5bGU9J2ZvbnQtc2l6ZTogMTMuMjBweDsgZm9udC1mYW1pbHk6IEFyaWFsOycgdGV4dExlbmd0aD0nMjc5LjY4cHgnIGxlbmd0aEFkanVzdD0nc3BhY2luZ0FuZEdseXBocyc+RXZlbnQgODkpIFVwZGF0ZWQ6IHBmX2ZsYWdfaGlzdG9yeSwgcGZfbWV0YWRhdGE8L3RleHQ+PC9nPg0KPC9zdmc+DQo=">
            <a:extLst>
              <a:ext uri="{FF2B5EF4-FFF2-40B4-BE49-F238E27FC236}">
                <a16:creationId xmlns:a16="http://schemas.microsoft.com/office/drawing/2014/main" id="{35F92A63-FFBE-45A3-869B-F35B0C8DA13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192713" y="362743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graphicFrame>
        <p:nvGraphicFramePr>
          <p:cNvPr id="5" name="Text Placeholder 1">
            <a:extLst>
              <a:ext uri="{FF2B5EF4-FFF2-40B4-BE49-F238E27FC236}">
                <a16:creationId xmlns:a16="http://schemas.microsoft.com/office/drawing/2014/main" id="{A03EBBE6-C1DC-394A-B629-BF3849C52D6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31940272"/>
              </p:ext>
            </p:extLst>
          </p:nvPr>
        </p:nvGraphicFramePr>
        <p:xfrm>
          <a:off x="735062" y="2012413"/>
          <a:ext cx="9221688" cy="4796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E8BA2EF0-D14D-F545-B541-214FE31CD234}"/>
              </a:ext>
            </a:extLst>
          </p:cNvPr>
          <p:cNvSpPr/>
          <p:nvPr/>
        </p:nvSpPr>
        <p:spPr>
          <a:xfrm>
            <a:off x="1095632" y="2977978"/>
            <a:ext cx="8942173" cy="1655806"/>
          </a:xfrm>
          <a:prstGeom prst="rect">
            <a:avLst/>
          </a:prstGeom>
          <a:solidFill>
            <a:srgbClr val="FA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31A9BF5-D9F8-A24B-8BBC-64F19B9D24DA}"/>
              </a:ext>
            </a:extLst>
          </p:cNvPr>
          <p:cNvSpPr/>
          <p:nvPr/>
        </p:nvSpPr>
        <p:spPr>
          <a:xfrm>
            <a:off x="6598817" y="2846595"/>
            <a:ext cx="2028978" cy="2028978"/>
          </a:xfrm>
          <a:prstGeom prst="ellipse">
            <a:avLst/>
          </a:prstGeom>
          <a:solidFill>
            <a:srgbClr val="C9E5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42BCD5D-0139-B546-9B1D-BF87DD92A58E}"/>
              </a:ext>
            </a:extLst>
          </p:cNvPr>
          <p:cNvSpPr/>
          <p:nvPr/>
        </p:nvSpPr>
        <p:spPr>
          <a:xfrm>
            <a:off x="2368817" y="2846595"/>
            <a:ext cx="2028978" cy="2028978"/>
          </a:xfrm>
          <a:prstGeom prst="ellipse">
            <a:avLst/>
          </a:prstGeom>
          <a:solidFill>
            <a:srgbClr val="EC8C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6D79FB-8D67-7743-A721-E0A3A8E5193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24506" y="3213384"/>
            <a:ext cx="1117600" cy="1295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F2C674D-B2C2-6D4E-A003-F67A80C9373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39059" y="3256220"/>
            <a:ext cx="1157009" cy="1058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439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0592"/>
    </mc:Choice>
    <mc:Fallback xmlns="">
      <p:transition spd="slow" advTm="80592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60F37BF2-B387-EE4A-BDD2-9851884E1BEA}"/>
              </a:ext>
            </a:extLst>
          </p:cNvPr>
          <p:cNvSpPr/>
          <p:nvPr/>
        </p:nvSpPr>
        <p:spPr>
          <a:xfrm>
            <a:off x="735062" y="5334736"/>
            <a:ext cx="9221687" cy="939787"/>
          </a:xfrm>
          <a:prstGeom prst="rect">
            <a:avLst/>
          </a:prstGeom>
          <a:solidFill>
            <a:srgbClr val="33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26461B6-F179-C644-9339-DF65A2017F60}"/>
              </a:ext>
            </a:extLst>
          </p:cNvPr>
          <p:cNvSpPr/>
          <p:nvPr/>
        </p:nvSpPr>
        <p:spPr>
          <a:xfrm>
            <a:off x="735062" y="4239104"/>
            <a:ext cx="9221687" cy="939787"/>
          </a:xfrm>
          <a:prstGeom prst="rect">
            <a:avLst/>
          </a:prstGeom>
          <a:solidFill>
            <a:srgbClr val="EC8C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C947A3A-BB2A-9040-A35C-A5339B547EF4}"/>
              </a:ext>
            </a:extLst>
          </p:cNvPr>
          <p:cNvSpPr/>
          <p:nvPr/>
        </p:nvSpPr>
        <p:spPr>
          <a:xfrm>
            <a:off x="735062" y="3143472"/>
            <a:ext cx="9221687" cy="939787"/>
          </a:xfrm>
          <a:prstGeom prst="rect">
            <a:avLst/>
          </a:prstGeom>
          <a:solidFill>
            <a:srgbClr val="EC8C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3D4DF62-D429-8B4B-A1DD-23DABD0005F4}"/>
              </a:ext>
            </a:extLst>
          </p:cNvPr>
          <p:cNvSpPr/>
          <p:nvPr/>
        </p:nvSpPr>
        <p:spPr>
          <a:xfrm>
            <a:off x="735062" y="2047839"/>
            <a:ext cx="9221687" cy="939787"/>
          </a:xfrm>
          <a:prstGeom prst="rect">
            <a:avLst/>
          </a:prstGeom>
          <a:solidFill>
            <a:srgbClr val="EC8C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B70C2C-A579-42C0-8608-3CEB89612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Conclusions</a:t>
            </a:r>
          </a:p>
        </p:txBody>
      </p:sp>
      <p:sp>
        <p:nvSpPr>
          <p:cNvPr id="7" name="AutoShape 6" descr="data:image/svg+xml;base64,PD94bWwgdmVyc2lvbj0nMS4wJyBlbmNvZGluZz0nVVRGLTgnID8+DQo8c3ZnIHhtbG5zPSdodHRwOi8vd3d3LnczLm9yZy8yMDAwL3N2ZycgeG1sbnM6eGxpbms9J2h0dHA6Ly93d3cudzMub3JnLzE5OTkveGxpbmsnIHZpZXdCb3g9JzAgMCAyODguMDAgMjg4LjAwJz4NCjxkZWZzPg0KICA8c3R5bGUgdHlwZT0ndGV4dC9jc3MnPjwhW0NEQVRBWw0KICAgIGxpbmUsIHBvbHlsaW5lLCBwYXRoLCByZWN0LCBjaXJjbGUgew0KICAgICAgZmlsbDogbm9uZTsNCiAgICAgIHN0cm9rZTogIzAwMDAwMDsNCiAgICAgIHN0cm9rZS1saW5lY2FwOiByb3VuZDsNCiAgICAgIHN0cm9rZS1saW5lam9pbjogcm91bmQ7DQogICAgICBzdHJva2UtbWl0ZXJsaW1pdDogMTAuMDA7DQogICAgfQ0KICBdXT48L3N0eWxlPg0KPC9kZWZzPg0KPHJlY3Qgd2lkdGg9JzEwMCUnIGhlaWdodD0nMTAwJScgc3R5bGU9J3N0cm9rZTogbm9uZTsgZmlsbDogI0ZGRkZGRjsnLz4NCjxyZWN0IHg9JzAuMDAnIHk9JzAuMDAnIHdpZHRoPScyODguMDAnIGhlaWdodD0nMjg4LjAwJyBzdHlsZT0nc3Ryb2tlLXdpZHRoOiAxLjA3OyBzdHJva2U6ICNGRkZGRkY7IGZpbGw6ICNGRkZGRkY7JyAvPg0KPGRlZnM+DQogIDxjbGlwUGF0aCBpZD0nY3BNamd1TlRZeU0zd3lPREl1TlRJeGZESTJPQzQyTW53eU1pNDRNREkzJz4NCiAgICA8cmVjdCB4PScyOC41NicgeT0nMjIuODAnIHdpZHRoPScyNTMuOTYnIGhlaWdodD0nMjQ1LjgyJyAvPg0KICA8L2NsaXBQYXRoPg0KPC9kZWZzPg0KPHJlY3QgeD0nMjguNTYnIHk9JzIyLjgwJyB3aWR0aD0nMjUzLjk2JyBoZWlnaHQ9JzI0NS44Micgc3R5bGU9J3N0cm9rZS13aWR0aDogMS4wNzsgc3Ryb2tlOiBub25lOyBmaWxsOiAjRUJFQkVCOycgY2xpcC1wYXRoPSd1cmwoI2NwTWpndU5UWXlNM3d5T0RJdU5USXhmREkyT0M0Mk1ud3lNaTQ0TURJMyknIC8+DQo8cG9seWxpbmUgcG9pbnRzPScyOC41NiwyMzguMjkgMjgyLjUyLDIzOC4yOSAnIHN0eWxlPSdzdHJva2Utd2lkdGg6IDAuNTM7IHN0cm9rZTogI0ZGRkZGRjsgc3Ryb2tlLWxpbmVjYXA6IGJ1dHQ7JyBjbGlwLXBhdGg9J3VybCgjY3BNamd1TlRZeU0zd3lPREl1TlRJeGZESTJPQzQyTW53eU1pNDRNREkzKScgLz4NCjxwb2x5bGluZSBwb2ludHM9JzI4LjU2LDE1NS43NCAyODIuNTIsMTU1Ljc0ICcgc3R5bGU9J3N0cm9rZS13aWR0aDogMC41Mzsgc3Ryb2tlOiAjRkZGRkZGOyBzdHJva2UtbGluZWNhcDogYnV0dDsnIGNsaXAtcGF0aD0ndXJsKCNjcE1qZ3VOVFl5TTN3eU9ESXVOVEl4ZkRJMk9DNDJNbnd5TWk0NE1ESTMpJyAvPg0KPHBvbHlsaW5lIHBvaW50cz0nMjguNTYsNzMuMTkgMjgyLjUyLDczLjE5ICcgc3R5bGU9J3N0cm9rZS13aWR0aDogMC41Mzsgc3Ryb2tlOiAjRkZGRkZGOyBzdHJva2UtbGluZWNhcDogYnV0dDsnIGNsaXAtcGF0aD0ndXJsKCNjcE1qZ3VOVFl5TTN3eU9ESXVOVEl4ZkRJMk9DNDJNbnd5TWk0NE1ESTMpJyAvPg0KPHBvbHlsaW5lIHBvaW50cz0nMjguNTYsMTk3LjAyIDI4Mi41MiwxOTcuMDIgJyBzdHlsZT0nc3Ryb2tlLXdpZHRoOiAxLjA3OyBzdHJva2U6ICNGRkZGRkY7IHN0cm9rZS1saW5lY2FwOiBidXR0OycgY2xpcC1wYXRoPSd1cmwoI2NwTWpndU5UWXlNM3d5T0RJdU5USXhmREkyT0M0Mk1ud3lNaTQ0TURJMyknIC8+DQo8cG9seWxpbmUgcG9pbnRzPScyOC41NiwxMTQuNDcgMjgyLjUyLDExNC40NyAnIHN0eWxlPSdzdHJva2Utd2lkdGg6IDEuMDc7IHN0cm9rZTogI0ZGRkZGRjsgc3Ryb2tlLWxpbmVjYXA6IGJ1dHQ7JyBjbGlwLXBhdGg9J3VybCgjY3BNamd1TlRZeU0zd3lPREl1TlRJeGZESTJPQzQyTW53eU1pNDRNREkzKScgLz4NCjxwb2x5bGluZSBwb2ludHM9JzI4LjU2LDMxLjkxIDI4Mi41MiwzMS45MSAnIHN0eWxlPSdzdHJva2Utd2lkdGg6IDEuMDc7IHN0cm9rZTogI0ZGRkZGRjsgc3Ryb2tlLWxpbmVjYXA6IGJ1dHQ7JyBjbGlwLXBhdGg9J3VybCgjY3BNamd1TlRZeU0zd3lPREl1TlRJeGZESTJPQzQyTW53eU1pNDRNREkzKScgLz4NCjxjaXJjbGUgY3g9Jzk3LjgyJyBjeT0nNDUuMzcnIHI9JzEuOTVwdCcgc3R5bGU9J3N0cm9rZS13aWR0aDogMC43MTsgc3Ryb2tlOiAjMTQ0NzE0OyBmaWxsOiAjMTQ0NzE0OycgY2xpcC1wYXRoPSd1cmwoI2NwTWpndU5UWXlNM3d5T0RJdU5USXhmREkyT0M0Mk1ud3lNaTQ0TURJMyknIC8+DQo8Y2lyY2xlIGN4PSc5Ny44MicgY3k9JzkxLjQzJyByPScxLjk1cHQnIHN0eWxlPSdzdHJva2Utd2lkdGg6IDAuNzE7IHN0cm9rZTogIzE0NDcxNDsgZmlsbDogIzE0NDcxNDsnIGNsaXAtcGF0aD0ndXJsKCNjcE1qZ3VOVFl5TTN3eU9ESXVOVEl4ZkRJMk9DNDJNbnd5TWk0NE1ESTMpJyAvPg0KPGNpcmNsZSBjeD0nOTcuODInIGN5PSc5NC45OCcgcj0nMS45NXB0JyBzdHlsZT0nc3Ryb2tlLXdpZHRoOiAwLjcxOyBzdHJva2U6ICMxNDQ3MTQ7IGZpbGw6ICMxNDQ3MTQ7JyBjbGlwLXBhdGg9J3VybCgjY3BNamd1TlRZeU0zd3lPREl1TlRJeGZESTJPQzQyTW53eU1pNDRNREkzKScgLz4NCjxjaXJjbGUgY3g9Jzk3LjgyJyBjeT0nNDMuNDcnIHI9JzEuOTVwdCcgc3R5bGU9J3N0cm9rZS13aWR0aDogMC43MTsgc3Ryb2tlOiAjMTQ0NzE0OyBmaWxsOiAjMTQ0NzE0OycgY2xpcC1wYXRoPSd1cmwoI2NwTWpndU5UWXlNM3d5T0RJdU5USXhmREkyT0M0Mk1ud3lNaTQ0TURJMyknIC8+DQo8Y2lyY2xlIGN4PSc5Ny44MicgY3k9JzMzLjk4JyByPScxLjk1cHQnIHN0eWxlPSdzdHJva2Utd2lkdGg6IDAuNzE7IHN0cm9rZTogIzE0NDcxNDsgZmlsbDogIzE0NDcxNDsnIGNsaXAtcGF0aD0ndXJsKCNjcE1qZ3VOVFl5TTN3eU9ESXVOVEl4ZkRJMk9DNDJNbnd5TWk0NE1ESTMpJyAvPg0KPGNpcmNsZSBjeD0nOTcuODInIGN5PSczOC43Nicgcj0nMS45NXB0JyBzdHlsZT0nc3Ryb2tlLXdpZHRoOiAwLjcxOyBzdHJva2U6ICMxNDQ3MTQ7IGZpbGw6ICMxNDQ3MTQ7JyBjbGlwLXBhdGg9J3VybCgjY3BNamd1TlRZeU0zd3lPREl1TlRJeGZESTJPQzQyTW53eU1pNDRNREkzKScgLz4NCjxjaXJjbGUgY3g9Jzk3LjgyJyBjeT0nNjkuMzEnIHI9JzEuOTVwdCcgc3R5bGU9J3N0cm9rZS13aWR0aDogMC43MTsgc3Ryb2tlOiAjMTQ0NzE0OyBmaWxsOiAjMTQ0NzE0OycgY2xpcC1wYXRoPSd1cmwoI2NwTWpndU5UWXlNM3d5T0RJdU5USXhmREkyT0M0Mk1ud3lNaTQ0TURJMyknIC8+DQo8bGluZSB4MT0nOTcuODInIHkxPScyMzMuNTknIHgyPSc5Ny44MicgeTI9JzIxNy45OScgc3R5bGU9J3N0cm9rZS13aWR0aDogMS4wNzsgc3Ryb2tlOiAjMTQ0NzE0OyBzdHJva2UtbGluZWNhcDogYnV0dDsnIGNsaXAtcGF0aD0ndXJsKCNjcE1qZ3VOVFl5TTN3eU9ESXVOVEl4ZkRJMk9DNDJNbnd5TWk0NE1ESTMpJyAvPg0KPGxpbmUgeDE9Jzk3LjgyJyB5MT0nMjU1LjM0JyB4Mj0nOTcuODInIHkyPScyNTcuNDUnIHN0eWxlPSdzdHJva2Utd2lkdGg6IDEuMDc7IHN0cm9rZTogIzE0NDcxNDsgc3Ryb2tlLWxpbmVjYXA6IGJ1dHQ7JyBjbGlwLXBhdGg9J3VybCgjY3BNamd1TlRZeU0zd3lPREl1TlRJeGZESTJPQzQyTW53eU1pNDRNREkzKScgLz4NCjxwb2x5bGluZSBwb2ludHM9JzU0LjU0LDIzMy41OSA1NC41NCwyNTUuMzQgMTQxLjExLDI1NS4zNCAxNDEuMTEsMjMzLjU5IDU0LjU0LDIzMy41OSAnIHN0eWxlPSdzdHJva2Utd2lkdGg6IDEuMDc7IHN0cm9rZTogIzE0NDcxNDsgZmlsbDogIzdGQzk3RjsnIGNsaXAtcGF0aD0ndXJsKCNjcE1qZ3VOVFl5TTN3eU9ESXVOVEl4ZkRJMk9DNDJNbnd5TWk0NE1ESTMpJyAvPg0KPGxpbmUgeDE9JzU0LjU0JyB5MT0nMjUyLjkxJyB4Mj0nMTQxLjExJyB5Mj0nMjUyLjkxJyBzdHlsZT0nc3Ryb2tlLXdpZHRoOiAyLjEzOyBzdHJva2U6ICMxNDQ3MTQ7IHN0cm9rZS1saW5lY2FwOiBidXR0OycgY2xpcC1wYXRoPSd1cmwoI2NwTWpndU5UWXlNM3d5T0RJdU5USXhmREkyT0M0Mk1ud3lNaTQ0TURJMyknIC8+DQo8bGluZSB4MT0nMjEzLjI2JyB5MT0nMjI5Ljg5JyB4Mj0nMjEzLjI2JyB5Mj0nMjA1LjQ0JyBzdHlsZT0nc3Ryb2tlLXdpZHRoOiAxLjA3OyBzdHJva2U6ICM0MTM1NTQ7IHN0cm9rZS1saW5lY2FwOiBidXR0OycgY2xpcC1wYXRoPSd1cmwoI2NwTWpndU5UWXlNM3d5T0RJdU5USXhmREkyT0M0Mk1ud3lNaTQ0TURJMyknIC8+DQo8bGluZSB4MT0nMjEzLjI2JyB5MT0nMjQ2LjY1JyB4Mj0nMjEzLjI2JyB5Mj0nMjUzLjczJyBzdHlsZT0nc3Ryb2tlLXdpZHRoOiAxLjA3OyBzdHJva2U6ICM0MTM1NTQ7IHN0cm9rZS1saW5lY2FwOiBidXR0OycgY2xpcC1wYXRoPSd1cmwoI2NwTWpndU5UWXlNM3d5T0RJdU5USXhmREkyT0M0Mk1ud3lNaTQ0TURJMyknIC8+DQo8cG9seWxpbmUgcG9pbnRzPScxNjkuOTcsMjI5Ljg5IDE2OS45NywyNDYuNjUgMjU2LjU1LDI0Ni42NSAyNTYuNTUsMjI5Ljg5IDE2OS45NywyMjkuODkgJyBzdHlsZT0nc3Ryb2tlLXdpZHRoOiAxLjA3OyBzdHJva2U6ICM0MTM1NTQ7IGZpbGw6ICNCRUFFRDQ7JyBjbGlwLXBhdGg9J3VybCgjY3BNamd1TlRZeU0zd3lPREl1TlRJeGZESTJPQzQyTW53eU1pNDRNREkzKScgLz4NCjxsaW5lIHgxPScxNjkuOTcnIHkxPScyNDMuMTcnIHgyPScyNTYuNTUnIHkyPScyNDMuMTcnIHN0eWxlPSdzdHJva2Utd2lkdGg6IDIuMTM7IHN0cm9rZTogIzQxMzU1NDsgc3Ryb2tlLWxpbmVjYXA6IGJ1dHQ7JyBjbGlwLXBhdGg9J3VybCgjY3BNamd1TlRZeU0zd3lPREl1TlRJeGZESTJPQzQyTW53eU1pNDRNREkzKScgLz4NCjxkZWZzPg0KICA8Y2xpcFBhdGggaWQ9J2NwTUh3eU9EaDhNamc0ZkRBPSc+DQogICAgPHJlY3QgeD0nMC4wMCcgeT0nMC4wMCcgd2lkdGg9JzI4OC4wMCcgaGVpZ2h0PScyODguMDAnIC8+DQogIDwvY2xpcFBhdGg+DQo8L2RlZnM+DQo8ZyBjbGlwLXBhdGg9J3VybCgjY3BNSHd5T0RoOE1qZzRmREE9KSc+PHRleHQgeD0nMTguNjMnIHk9JzIwMC4yNCcgc3R5bGU9J2ZvbnQtc2l6ZTogOC44MHB4OyBmaWxsOiAjNEQ0RDREOyBmb250LWZhbWlseTogQXJpYWw7JyB0ZXh0TGVuZ3RoPSc1LjAxcHgnIGxlbmd0aEFkanVzdD0nc3BhY2luZ0FuZEdseXBocyc+MTwvdGV4dD48L2c+DQo8ZyBjbGlwLXBhdGg9J3VybCgjY3BNSHd5T0RoOE1qZzRmREE9KSc+PHRleHQgeD0nMTguNjMnIHk9JzExNy42OCcgc3R5bGU9J2ZvbnQtc2l6ZTogOC44MHB4OyBmaWxsOiAjNEQ0RDREOyBmb250LWZhbWlseTogQXJpYWw7JyB0ZXh0TGVuZ3RoPSc1LjAxcHgnIGxlbmd0aEFkanVzdD0nc3BhY2luZ0FuZEdseXBocyc+MjwvdGV4dD48L2c+DQo8ZyBjbGlwLXBhdGg9J3VybCgjY3BNSHd5T0RoOE1qZzRmREE9KSc+PHRleHQgeD0nMTguNjMnIHk9JzM1LjEzJyBzdHlsZT0nZm9udC1zaXplOiA4LjgwcHg7IGZpbGw6ICM0RDRENEQ7IGZvbnQtZmFtaWx5OiBBcmlhbDsnIHRleHRMZW5ndGg9JzUuMDFweCcgbGVuZ3RoQWRqdXN0PSdzcGFjaW5nQW5kR2x5cGhzJz4zPC90ZXh0PjwvZz4NCjxwb2x5bGluZSBwb2ludHM9JzI1LjgyLDE5Ny4wMiAyOC41NiwxOTcuMDIgJyBzdHlsZT0nc3Ryb2tlLXdpZHRoOiAxLjA3OyBzdHJva2U6ICMzMzMzMzM7IHN0cm9rZS1saW5lY2FwOiBidXR0OycgY2xpcC1wYXRoPSd1cmwoI2NwTUh3eU9EaDhNamc0ZkRBPSknIC8+DQo8cG9seWxpbmUgcG9pbnRzPScyNS44MiwxMTQuNDcgMjguNTYsMTE0LjQ3ICcgc3R5bGU9J3N0cm9rZS13aWR0aDogMS4wNzsgc3Ryb2tlOiAjMzMzMzMzOyBzdHJva2UtbGluZWNhcDogYnV0dDsnIGNsaXAtcGF0aD0ndXJsKCNjcE1Id3lPRGg4TWpnNGZEQT0pJyAvPg0KPHBvbHlsaW5lIHBvaW50cz0nMjUuODIsMzEuOTEgMjguNTYsMzEuOTEgJyBzdHlsZT0nc3Ryb2tlLXdpZHRoOiAxLjA3OyBzdHJva2U6ICMzMzMzMzM7IHN0cm9rZS1saW5lY2FwOiBidXR0OycgY2xpcC1wYXRoPSd1cmwoI2NwTUh3eU9EaDhNamc0ZkRBPSknIC8+DQo8cG9seWxpbmUgcG9pbnRzPSc5Ny44MiwyNzEuMzYgOTcuODIsMjY4LjYyICcgc3R5bGU9J3N0cm9rZS13aWR0aDogMS4wNzsgc3Ryb2tlOiAjMzMzMzMzOyBzdHJva2UtbGluZWNhcDogYnV0dDsnIGNsaXAtcGF0aD0ndXJsKCNjcE1Id3lPRGg4TWpnNGZEQT0pJyAvPg0KPHBvbHlsaW5lIHBvaW50cz0nMjEzLjI2LDI3MS4zNiAyMTMuMjYsMjY4LjYyICcgc3R5bGU9J3N0cm9rZS13aWR0aDogMS4wNzsgc3Ryb2tlOiAjMzMzMzMzOyBzdHJva2UtbGluZWNhcDogYnV0dDsnIGNsaXAtcGF0aD0ndXJsKCNjcE1Id3lPRGg4TWpnNGZEQT0pJyAvPg0KPGcgY2xpcC1wYXRoPSd1cmwoI2NwTUh3eU9EaDhNamc0ZkRBPSknPjx0ZXh0IHg9Jzg4LjU3JyB5PScyNzkuOTknIHN0eWxlPSdmb250LXNpemU6IDguODBweDsgZmlsbDogIzRENEQ0RDsgZm9udC1mYW1pbHk6IEFyaWFsOycgdGV4dExlbmd0aD0nMTguNTFweCcgbGVuZ3RoQWRqdXN0PSdzcGFjaW5nQW5kR2x5cGhzJz5zeW5jPC90ZXh0PjwvZz4NCjxnIGNsaXAtcGF0aD0ndXJsKCNjcE1Id3lPRGg4TWpnNGZEQT0pJz48dGV4dCB4PScyMDEuNTAnIHk9JzI3OS45OScgc3R5bGU9J2ZvbnQtc2l6ZTogOC44MHB4OyBmaWxsOiAjNEQ0RDREOyBmb250LWZhbWlseTogQXJpYWw7JyB0ZXh0TGVuZ3RoPScyMy41MXB4JyBsZW5ndGhBZGp1c3Q9J3NwYWNpbmdBbmRHbHlwaHMnPmFzeW5jPC90ZXh0PjwvZz4NCjxnIGNsaXAtcGF0aD0ndXJsKCNjcE1Id3lPRGg4TWpnNGZEQT0pJz48dGV4dCB0cmFuc2Zvcm09J3RyYW5zbGF0ZSgxMy4zNSwxNzEuNjgpIHJvdGF0ZSgtOTApJyBzdHlsZT0nZm9udC1zaXplOiAxMS4wMHB4OyBmb250LWZhbWlseTogQXJpYWw7JyB0ZXh0TGVuZ3RoPSc1MS45NHB4JyBsZW5ndGhBZGp1c3Q9J3NwYWNpbmdBbmRHbHlwaHMnPlRpbWUgKHNlYyk8L3RleHQ+PC9nPg0KPGcgY2xpcC1wYXRoPSd1cmwoI2NwTUh3eU9EaDhNamc0ZkRBPSknPjx0ZXh0IHg9JzI4LjU2JyB5PScxNC43OScgc3R5bGU9J2ZvbnQtc2l6ZTogMTMuMjBweDsgZm9udC1mYW1pbHk6IEFyaWFsOycgdGV4dExlbmd0aD0nMjc5LjY4cHgnIGxlbmd0aEFkanVzdD0nc3BhY2luZ0FuZEdseXBocyc+RXZlbnQgODkpIFVwZGF0ZWQ6IHBmX2ZsYWdfaGlzdG9yeSwgcGZfbWV0YWRhdGE8L3RleHQ+PC9nPg0KPC9zdmc+DQo=">
            <a:extLst>
              <a:ext uri="{FF2B5EF4-FFF2-40B4-BE49-F238E27FC236}">
                <a16:creationId xmlns:a16="http://schemas.microsoft.com/office/drawing/2014/main" id="{35F92A63-FFBE-45A3-869B-F35B0C8DA13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192713" y="362743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A5F07288-8320-CB4E-9B96-5A342D421788}"/>
              </a:ext>
            </a:extLst>
          </p:cNvPr>
          <p:cNvSpPr/>
          <p:nvPr/>
        </p:nvSpPr>
        <p:spPr>
          <a:xfrm>
            <a:off x="1900411" y="2014403"/>
            <a:ext cx="8056338" cy="1008960"/>
          </a:xfrm>
          <a:custGeom>
            <a:avLst/>
            <a:gdLst>
              <a:gd name="connsiteX0" fmla="*/ 0 w 8056338"/>
              <a:gd name="connsiteY0" fmla="*/ 0 h 1008960"/>
              <a:gd name="connsiteX1" fmla="*/ 8056338 w 8056338"/>
              <a:gd name="connsiteY1" fmla="*/ 0 h 1008960"/>
              <a:gd name="connsiteX2" fmla="*/ 8056338 w 8056338"/>
              <a:gd name="connsiteY2" fmla="*/ 1008960 h 1008960"/>
              <a:gd name="connsiteX3" fmla="*/ 0 w 8056338"/>
              <a:gd name="connsiteY3" fmla="*/ 1008960 h 1008960"/>
              <a:gd name="connsiteX4" fmla="*/ 0 w 8056338"/>
              <a:gd name="connsiteY4" fmla="*/ 0 h 1008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56338" h="1008960">
                <a:moveTo>
                  <a:pt x="0" y="0"/>
                </a:moveTo>
                <a:lnTo>
                  <a:pt x="8056338" y="0"/>
                </a:lnTo>
                <a:lnTo>
                  <a:pt x="8056338" y="1008960"/>
                </a:lnTo>
                <a:lnTo>
                  <a:pt x="0" y="100896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bg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06782" tIns="106782" rIns="106782" bIns="106782" numCol="1" spcCol="1270" anchor="ctr" anchorCtr="0">
            <a:noAutofit/>
          </a:bodyPr>
          <a:lstStyle/>
          <a:p>
            <a:pPr marL="0" lvl="0" indent="0" algn="l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GB" sz="1600" b="0" kern="1200" dirty="0">
                <a:latin typeface="Arial" panose="020B0604020202020204" pitchFamily="34" charset="0"/>
                <a:cs typeface="Arial" panose="020B0604020202020204" pitchFamily="34" charset="0"/>
              </a:rPr>
              <a:t>Design decision affect the kind of scaling needed</a:t>
            </a:r>
            <a:endParaRPr lang="en-US" sz="1600" kern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089045C1-5B83-DB40-84A8-2BB0608F2968}"/>
              </a:ext>
            </a:extLst>
          </p:cNvPr>
          <p:cNvSpPr/>
          <p:nvPr/>
        </p:nvSpPr>
        <p:spPr>
          <a:xfrm>
            <a:off x="1900411" y="3108554"/>
            <a:ext cx="8056338" cy="1008960"/>
          </a:xfrm>
          <a:custGeom>
            <a:avLst/>
            <a:gdLst>
              <a:gd name="connsiteX0" fmla="*/ 0 w 8056338"/>
              <a:gd name="connsiteY0" fmla="*/ 0 h 1008960"/>
              <a:gd name="connsiteX1" fmla="*/ 8056338 w 8056338"/>
              <a:gd name="connsiteY1" fmla="*/ 0 h 1008960"/>
              <a:gd name="connsiteX2" fmla="*/ 8056338 w 8056338"/>
              <a:gd name="connsiteY2" fmla="*/ 1008960 h 1008960"/>
              <a:gd name="connsiteX3" fmla="*/ 0 w 8056338"/>
              <a:gd name="connsiteY3" fmla="*/ 1008960 h 1008960"/>
              <a:gd name="connsiteX4" fmla="*/ 0 w 8056338"/>
              <a:gd name="connsiteY4" fmla="*/ 0 h 1008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56338" h="1008960">
                <a:moveTo>
                  <a:pt x="0" y="0"/>
                </a:moveTo>
                <a:lnTo>
                  <a:pt x="8056338" y="0"/>
                </a:lnTo>
                <a:lnTo>
                  <a:pt x="8056338" y="1008960"/>
                </a:lnTo>
                <a:lnTo>
                  <a:pt x="0" y="100896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bg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06782" tIns="106782" rIns="106782" bIns="106782" numCol="1" spcCol="1270" anchor="ctr" anchorCtr="0">
            <a:noAutofit/>
          </a:bodyPr>
          <a:lstStyle/>
          <a:p>
            <a:pPr marL="0" lvl="0" indent="0" algn="l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600" kern="1200" dirty="0">
                <a:latin typeface="Arial" panose="020B0604020202020204" pitchFamily="34" charset="0"/>
                <a:cs typeface="Arial" panose="020B0604020202020204" pitchFamily="34" charset="0"/>
              </a:rPr>
              <a:t>Thinking carefully about database functions is important</a:t>
            </a:r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E690C838-3C69-7544-92D0-E605F1EC82E8}"/>
              </a:ext>
            </a:extLst>
          </p:cNvPr>
          <p:cNvSpPr/>
          <p:nvPr/>
        </p:nvSpPr>
        <p:spPr>
          <a:xfrm>
            <a:off x="1900411" y="4202707"/>
            <a:ext cx="8056338" cy="1008960"/>
          </a:xfrm>
          <a:custGeom>
            <a:avLst/>
            <a:gdLst>
              <a:gd name="connsiteX0" fmla="*/ 0 w 8056338"/>
              <a:gd name="connsiteY0" fmla="*/ 0 h 1008960"/>
              <a:gd name="connsiteX1" fmla="*/ 8056338 w 8056338"/>
              <a:gd name="connsiteY1" fmla="*/ 0 h 1008960"/>
              <a:gd name="connsiteX2" fmla="*/ 8056338 w 8056338"/>
              <a:gd name="connsiteY2" fmla="*/ 1008960 h 1008960"/>
              <a:gd name="connsiteX3" fmla="*/ 0 w 8056338"/>
              <a:gd name="connsiteY3" fmla="*/ 1008960 h 1008960"/>
              <a:gd name="connsiteX4" fmla="*/ 0 w 8056338"/>
              <a:gd name="connsiteY4" fmla="*/ 0 h 1008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56338" h="1008960">
                <a:moveTo>
                  <a:pt x="0" y="0"/>
                </a:moveTo>
                <a:lnTo>
                  <a:pt x="8056338" y="0"/>
                </a:lnTo>
                <a:lnTo>
                  <a:pt x="8056338" y="1008960"/>
                </a:lnTo>
                <a:lnTo>
                  <a:pt x="0" y="100896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bg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06782" tIns="106782" rIns="106782" bIns="106782" numCol="1" spcCol="1270" anchor="ctr" anchorCtr="0">
            <a:noAutofit/>
          </a:bodyPr>
          <a:lstStyle/>
          <a:p>
            <a:pPr marL="0" lvl="0" indent="0" algn="l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600" kern="1200" dirty="0">
                <a:latin typeface="Arial" panose="020B0604020202020204" pitchFamily="34" charset="0"/>
                <a:cs typeface="Arial" panose="020B0604020202020204" pitchFamily="34" charset="0"/>
              </a:rPr>
              <a:t>Optimise for 1 user before optimizing for multiple users</a:t>
            </a:r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B515691C-E2E6-F146-AADF-67D1D131C4BB}"/>
              </a:ext>
            </a:extLst>
          </p:cNvPr>
          <p:cNvSpPr/>
          <p:nvPr/>
        </p:nvSpPr>
        <p:spPr>
          <a:xfrm>
            <a:off x="1900411" y="5296856"/>
            <a:ext cx="8056338" cy="1008960"/>
          </a:xfrm>
          <a:custGeom>
            <a:avLst/>
            <a:gdLst>
              <a:gd name="connsiteX0" fmla="*/ 0 w 8056338"/>
              <a:gd name="connsiteY0" fmla="*/ 0 h 1008960"/>
              <a:gd name="connsiteX1" fmla="*/ 8056338 w 8056338"/>
              <a:gd name="connsiteY1" fmla="*/ 0 h 1008960"/>
              <a:gd name="connsiteX2" fmla="*/ 8056338 w 8056338"/>
              <a:gd name="connsiteY2" fmla="*/ 1008960 h 1008960"/>
              <a:gd name="connsiteX3" fmla="*/ 0 w 8056338"/>
              <a:gd name="connsiteY3" fmla="*/ 1008960 h 1008960"/>
              <a:gd name="connsiteX4" fmla="*/ 0 w 8056338"/>
              <a:gd name="connsiteY4" fmla="*/ 0 h 1008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56338" h="1008960">
                <a:moveTo>
                  <a:pt x="0" y="0"/>
                </a:moveTo>
                <a:lnTo>
                  <a:pt x="8056338" y="0"/>
                </a:lnTo>
                <a:lnTo>
                  <a:pt x="8056338" y="1008960"/>
                </a:lnTo>
                <a:lnTo>
                  <a:pt x="0" y="100896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bg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06782" tIns="106782" rIns="106782" bIns="106782" numCol="1" spcCol="1270" anchor="ctr" anchorCtr="0">
            <a:noAutofit/>
          </a:bodyPr>
          <a:lstStyle/>
          <a:p>
            <a:pPr marL="0" lvl="0" indent="0" algn="l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GB" sz="1800" b="1" kern="1200" dirty="0">
                <a:latin typeface="Arial" panose="020B0604020202020204" pitchFamily="34" charset="0"/>
                <a:cs typeface="Arial" panose="020B0604020202020204" pitchFamily="34" charset="0"/>
              </a:rPr>
              <a:t>Shiny is scalable</a:t>
            </a:r>
            <a:endParaRPr lang="en-US" sz="1800" b="1" kern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F70199-BA76-B44C-BDA1-BE9868BB67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5180" y="2241419"/>
            <a:ext cx="569313" cy="5638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82227D2-4498-F44B-89AE-46F4BD842F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3607" y="4425605"/>
            <a:ext cx="432459" cy="5638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DFE9448-623F-5145-BC7B-BE5A2B6ECA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0654" y="5520435"/>
            <a:ext cx="558365" cy="55836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5DEE064-0AA3-264C-98A7-157617AA15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3549" y="3336249"/>
            <a:ext cx="612575" cy="558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030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0592"/>
    </mc:Choice>
    <mc:Fallback xmlns="">
      <p:transition spd="slow" advTm="80592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3A9CC4-22C1-4A91-AE08-9219696EC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133" y="989752"/>
            <a:ext cx="8918303" cy="468147"/>
          </a:xfrm>
        </p:spPr>
        <p:txBody>
          <a:bodyPr/>
          <a:lstStyle/>
          <a:p>
            <a:r>
              <a:rPr lang="en-GB" dirty="0"/>
              <a:t>Hundred Thousand Genome Project: Jessica Wright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509340-4560-46BE-B286-0D48C7E6C4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956" b="16320"/>
          <a:stretch/>
        </p:blipFill>
        <p:spPr>
          <a:xfrm>
            <a:off x="2144576" y="2087971"/>
            <a:ext cx="6099439" cy="4312625"/>
          </a:xfrm>
          <a:prstGeom prst="rect">
            <a:avLst/>
          </a:prstGeom>
          <a:effectLst>
            <a:outerShdw blurRad="381000" dist="38100" dir="2700000" algn="tl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68464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4555"/>
    </mc:Choice>
    <mc:Fallback xmlns="">
      <p:transition spd="slow" advTm="124555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5927F3C1-93F9-4347-B757-8A4DC52A00B6}"/>
              </a:ext>
            </a:extLst>
          </p:cNvPr>
          <p:cNvSpPr txBox="1">
            <a:spLocks/>
          </p:cNvSpPr>
          <p:nvPr/>
        </p:nvSpPr>
        <p:spPr>
          <a:xfrm>
            <a:off x="427393" y="4800600"/>
            <a:ext cx="4456841" cy="566199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 marL="0" indent="0" algn="l" defTabSz="1007943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50" b="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55957" indent="-251986" algn="l" defTabSz="1007943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50"/>
              </a:spcAft>
              <a:buFont typeface="Arial" panose="020B0604020202020204" pitchFamily="34" charset="0"/>
              <a:buChar char="•"/>
              <a:defRPr sz="1600" b="0" kern="1200">
                <a:solidFill>
                  <a:srgbClr val="454A5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293693" indent="-285750" algn="l" defTabSz="1007943" rtl="0" eaLnBrk="1" latinLnBrk="0" hangingPunct="1">
              <a:lnSpc>
                <a:spcPct val="120000"/>
              </a:lnSpc>
              <a:spcBef>
                <a:spcPts val="350"/>
              </a:spcBef>
              <a:buFont typeface="Arial" panose="020B0604020202020204" pitchFamily="34" charset="0"/>
              <a:buChar char="•"/>
              <a:defRPr sz="1600" b="0" kern="1200">
                <a:solidFill>
                  <a:srgbClr val="454A5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797664" indent="-285750" algn="l" defTabSz="1007943" rtl="0" eaLnBrk="1" latinLnBrk="0" hangingPunct="1">
              <a:lnSpc>
                <a:spcPct val="120000"/>
              </a:lnSpc>
              <a:spcBef>
                <a:spcPts val="350"/>
              </a:spcBef>
              <a:buClr>
                <a:srgbClr val="454A52"/>
              </a:buClr>
              <a:buSzPct val="60000"/>
              <a:buFont typeface="Courier New" panose="02070309020205020404" pitchFamily="49" charset="0"/>
              <a:buChar char="o"/>
              <a:defRPr sz="1600" b="0" kern="1200">
                <a:solidFill>
                  <a:srgbClr val="73787D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301636" indent="-285750" algn="l" defTabSz="1007943" rtl="0" eaLnBrk="1" latinLnBrk="0" hangingPunct="1">
              <a:lnSpc>
                <a:spcPct val="120000"/>
              </a:lnSpc>
              <a:spcBef>
                <a:spcPts val="350"/>
              </a:spcBef>
              <a:buClr>
                <a:srgbClr val="454A52"/>
              </a:buClr>
              <a:buSzPct val="60000"/>
              <a:buFont typeface="Courier New" panose="02070309020205020404" pitchFamily="49" charset="0"/>
              <a:buChar char="o"/>
              <a:defRPr sz="1600" b="0" kern="1200">
                <a:solidFill>
                  <a:srgbClr val="73787D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800" i="1" dirty="0">
                <a:latin typeface="Times" panose="02020603050405020304" pitchFamily="18" charset="0"/>
                <a:cs typeface="Times" panose="02020603050405020304" pitchFamily="18" charset="0"/>
              </a:rPr>
              <a:t>Thank You!</a:t>
            </a:r>
            <a:endParaRPr lang="en-GB" sz="2800" dirty="0"/>
          </a:p>
        </p:txBody>
      </p:sp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EB9A18A9-5C9A-DD47-93D5-2BA53C58F72E}"/>
              </a:ext>
            </a:extLst>
          </p:cNvPr>
          <p:cNvSpPr txBox="1">
            <a:spLocks/>
          </p:cNvSpPr>
          <p:nvPr/>
        </p:nvSpPr>
        <p:spPr>
          <a:xfrm>
            <a:off x="427393" y="5639465"/>
            <a:ext cx="3487611" cy="1129326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 marL="0" indent="0" algn="l" defTabSz="1007943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50" b="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55957" indent="-251986" algn="l" defTabSz="1007943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50"/>
              </a:spcAft>
              <a:buFont typeface="Arial" panose="020B0604020202020204" pitchFamily="34" charset="0"/>
              <a:buChar char="•"/>
              <a:defRPr sz="1600" b="0" kern="1200">
                <a:solidFill>
                  <a:srgbClr val="454A5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293693" indent="-285750" algn="l" defTabSz="1007943" rtl="0" eaLnBrk="1" latinLnBrk="0" hangingPunct="1">
              <a:lnSpc>
                <a:spcPct val="120000"/>
              </a:lnSpc>
              <a:spcBef>
                <a:spcPts val="350"/>
              </a:spcBef>
              <a:buFont typeface="Arial" panose="020B0604020202020204" pitchFamily="34" charset="0"/>
              <a:buChar char="•"/>
              <a:defRPr sz="1600" b="0" kern="1200">
                <a:solidFill>
                  <a:srgbClr val="454A5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797664" indent="-285750" algn="l" defTabSz="1007943" rtl="0" eaLnBrk="1" latinLnBrk="0" hangingPunct="1">
              <a:lnSpc>
                <a:spcPct val="120000"/>
              </a:lnSpc>
              <a:spcBef>
                <a:spcPts val="350"/>
              </a:spcBef>
              <a:buClr>
                <a:srgbClr val="454A52"/>
              </a:buClr>
              <a:buSzPct val="60000"/>
              <a:buFont typeface="Courier New" panose="02070309020205020404" pitchFamily="49" charset="0"/>
              <a:buChar char="o"/>
              <a:defRPr sz="1600" b="0" kern="1200">
                <a:solidFill>
                  <a:srgbClr val="73787D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301636" indent="-285750" algn="l" defTabSz="1007943" rtl="0" eaLnBrk="1" latinLnBrk="0" hangingPunct="1">
              <a:lnSpc>
                <a:spcPct val="120000"/>
              </a:lnSpc>
              <a:spcBef>
                <a:spcPts val="350"/>
              </a:spcBef>
              <a:buClr>
                <a:srgbClr val="454A52"/>
              </a:buClr>
              <a:buSzPct val="60000"/>
              <a:buFont typeface="Courier New" panose="02070309020205020404" pitchFamily="49" charset="0"/>
              <a:buChar char="o"/>
              <a:defRPr sz="1600" b="0" kern="1200">
                <a:solidFill>
                  <a:srgbClr val="73787D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320"/>
              </a:lnSpc>
            </a:pPr>
            <a:r>
              <a:rPr lang="en-GB" sz="1600" dirty="0" err="1"/>
              <a:t>Nic</a:t>
            </a:r>
            <a:r>
              <a:rPr lang="en-GB" sz="1600" dirty="0"/>
              <a:t> Crane</a:t>
            </a:r>
          </a:p>
          <a:p>
            <a:pPr>
              <a:lnSpc>
                <a:spcPts val="2320"/>
              </a:lnSpc>
            </a:pPr>
            <a:r>
              <a:rPr lang="en-GB" sz="1600" dirty="0" err="1"/>
              <a:t>nic.crane@elucidata.co.uk</a:t>
            </a:r>
            <a:endParaRPr lang="en-GB" sz="1600" dirty="0"/>
          </a:p>
          <a:p>
            <a:pPr>
              <a:lnSpc>
                <a:spcPts val="2320"/>
              </a:lnSpc>
            </a:pPr>
            <a:r>
              <a:rPr lang="en-GB" sz="1600" dirty="0"/>
              <a:t>Twitter: @</a:t>
            </a:r>
            <a:r>
              <a:rPr lang="en-GB" sz="1600" dirty="0" err="1"/>
              <a:t>nic_crane</a:t>
            </a:r>
            <a:endParaRPr lang="en-GB" sz="1600" dirty="0"/>
          </a:p>
          <a:p>
            <a:pPr>
              <a:lnSpc>
                <a:spcPts val="2320"/>
              </a:lnSpc>
            </a:pPr>
            <a:r>
              <a:rPr lang="en-GB" sz="1600" b="1" dirty="0" err="1"/>
              <a:t>elucidata.co.uk</a:t>
            </a:r>
            <a:endParaRPr lang="en-GB" sz="1600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7810F41-53BF-BF44-9942-BC423F909732}"/>
              </a:ext>
            </a:extLst>
          </p:cNvPr>
          <p:cNvSpPr/>
          <p:nvPr/>
        </p:nvSpPr>
        <p:spPr>
          <a:xfrm>
            <a:off x="7965831" y="6893170"/>
            <a:ext cx="2409092" cy="369276"/>
          </a:xfrm>
          <a:prstGeom prst="rect">
            <a:avLst/>
          </a:prstGeom>
          <a:solidFill>
            <a:srgbClr val="454A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C734CB5-86EE-43DC-9DBC-319A94B9825D}"/>
              </a:ext>
            </a:extLst>
          </p:cNvPr>
          <p:cNvGrpSpPr/>
          <p:nvPr/>
        </p:nvGrpSpPr>
        <p:grpSpPr>
          <a:xfrm>
            <a:off x="4798823" y="5885302"/>
            <a:ext cx="5456805" cy="1227675"/>
            <a:chOff x="2353655" y="1338941"/>
            <a:chExt cx="8273864" cy="186145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3DD14CF0-3E9B-46AB-B6A1-325DEC2F4A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53655" y="1338941"/>
              <a:ext cx="1959428" cy="1861457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7C5ED9F-0BE2-4F50-9A28-08CD9E0629C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06848" y="1338942"/>
              <a:ext cx="1959428" cy="1861457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99FCFAD5-7BB8-41B8-84C0-E48E041062D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660041" y="1338942"/>
              <a:ext cx="1959428" cy="1861457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6224F1C-04B7-4AB5-B2D9-0CBE2C65698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813234" y="1386113"/>
              <a:ext cx="1814285" cy="181428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04191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735"/>
    </mc:Choice>
    <mc:Fallback xmlns="">
      <p:transition spd="slow" advTm="7735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BBA60F9-9D4C-4227-9269-BD056D0FAC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086" y="3492131"/>
            <a:ext cx="3174235" cy="2719447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8BA7B5-C2F9-4DA1-8EA1-5B705ACDC74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46166" y="2363372"/>
            <a:ext cx="2305050" cy="326367"/>
          </a:xfrm>
        </p:spPr>
        <p:txBody>
          <a:bodyPr>
            <a:normAutofit fontScale="85000" lnSpcReduction="10000"/>
          </a:bodyPr>
          <a:lstStyle/>
          <a:p>
            <a:pPr algn="ctr"/>
            <a:r>
              <a:rPr lang="en-GB" dirty="0"/>
              <a:t>Previously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1D2CCC9-EDA0-4B75-8288-8FB95868777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193380" y="2363372"/>
            <a:ext cx="2305050" cy="326367"/>
          </a:xfrm>
        </p:spPr>
        <p:txBody>
          <a:bodyPr>
            <a:normAutofit fontScale="85000" lnSpcReduction="10000"/>
          </a:bodyPr>
          <a:lstStyle/>
          <a:p>
            <a:pPr algn="ctr"/>
            <a:r>
              <a:rPr lang="en-GB" dirty="0"/>
              <a:t>Now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798120A7-A9D3-408F-9D19-E6D8D6DDE6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First Full Genome Sequenced in 2003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0B130EB-FCFF-4BAC-8A5C-511921008D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6436" y="3492131"/>
            <a:ext cx="3218939" cy="2719447"/>
          </a:xfrm>
          <a:prstGeom prst="rect">
            <a:avLst/>
          </a:prstGeom>
        </p:spPr>
      </p:pic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1EBC6D38-F07A-4B0D-A12F-4BB8844D4BE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18268" y="3579094"/>
            <a:ext cx="2949708" cy="2252547"/>
          </a:xfrm>
        </p:spPr>
        <p:txBody>
          <a:bodyPr anchor="ctr" anchorCtr="0">
            <a:normAutofit/>
          </a:bodyPr>
          <a:lstStyle/>
          <a:p>
            <a:pPr algn="ctr"/>
            <a:r>
              <a:rPr lang="en-GB" sz="1400" dirty="0"/>
              <a:t>Over 10 years … </a:t>
            </a:r>
            <a:br>
              <a:rPr lang="en-GB" sz="1400" dirty="0"/>
            </a:br>
            <a:br>
              <a:rPr lang="en-GB" sz="1400" dirty="0"/>
            </a:br>
            <a:r>
              <a:rPr lang="en-GB" sz="1400" b="1" dirty="0"/>
              <a:t>1 day</a:t>
            </a:r>
          </a:p>
          <a:p>
            <a:pPr algn="ctr"/>
            <a:r>
              <a:rPr lang="en-GB" sz="1400" dirty="0"/>
              <a:t>Over $2,000,000,000 … </a:t>
            </a:r>
            <a:br>
              <a:rPr lang="en-GB" sz="1400" dirty="0"/>
            </a:br>
            <a:br>
              <a:rPr lang="en-GB" sz="1400" dirty="0"/>
            </a:br>
            <a:r>
              <a:rPr lang="en-GB" sz="1400" b="1" dirty="0"/>
              <a:t>less than $1,000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B5BB0787-5857-4F81-B97D-A866C982071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640597" y="2363372"/>
            <a:ext cx="2305050" cy="326367"/>
          </a:xfrm>
        </p:spPr>
        <p:txBody>
          <a:bodyPr>
            <a:normAutofit fontScale="85000" lnSpcReduction="10000"/>
          </a:bodyPr>
          <a:lstStyle/>
          <a:p>
            <a:pPr algn="ctr"/>
            <a:r>
              <a:rPr lang="en-GB" dirty="0"/>
              <a:t>Faster and cheaper</a:t>
            </a:r>
          </a:p>
        </p:txBody>
      </p:sp>
    </p:spTree>
    <p:extLst>
      <p:ext uri="{BB962C8B-B14F-4D97-AF65-F5344CB8AC3E}">
        <p14:creationId xmlns:p14="http://schemas.microsoft.com/office/powerpoint/2010/main" val="1748143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1376"/>
    </mc:Choice>
    <mc:Fallback xmlns="">
      <p:transition spd="slow" advTm="61376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729BCB-0631-4746-BE0C-64AF2B1A1A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133" y="989752"/>
            <a:ext cx="8918303" cy="468147"/>
          </a:xfrm>
        </p:spPr>
        <p:txBody>
          <a:bodyPr/>
          <a:lstStyle/>
          <a:p>
            <a:r>
              <a:rPr lang="en-GB"/>
              <a:t>National Genomics Medicine Service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BCA710-47DB-449F-865E-723DD5A059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3518" y="2618084"/>
            <a:ext cx="2584734" cy="10409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8BF38BA-6265-4BDE-9F3F-DD3D546DEB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0421" y="2411721"/>
            <a:ext cx="2631192" cy="1351640"/>
          </a:xfrm>
          <a:prstGeom prst="rect">
            <a:avLst/>
          </a:prstGeom>
        </p:spPr>
      </p:pic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4B5E9DDE-01F6-8147-B4A6-7F270A133B81}"/>
              </a:ext>
            </a:extLst>
          </p:cNvPr>
          <p:cNvSpPr txBox="1">
            <a:spLocks/>
          </p:cNvSpPr>
          <p:nvPr/>
        </p:nvSpPr>
        <p:spPr>
          <a:xfrm>
            <a:off x="535006" y="4830791"/>
            <a:ext cx="6001467" cy="2082587"/>
          </a:xfrm>
          <a:prstGeom prst="rect">
            <a:avLst/>
          </a:prstGeom>
        </p:spPr>
        <p:txBody>
          <a:bodyPr/>
          <a:lstStyle>
            <a:lvl1pPr marL="285750" indent="-285750" algn="l" defTabSz="1007943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350"/>
              </a:spcAft>
              <a:buFont typeface="Arial" panose="020B0604020202020204" pitchFamily="34" charset="0"/>
              <a:buChar char="•"/>
              <a:defRPr sz="1800" b="1" kern="1200">
                <a:solidFill>
                  <a:srgbClr val="454A5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55957" indent="-251986" algn="l" defTabSz="1007943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50"/>
              </a:spcAft>
              <a:buFont typeface="Arial" panose="020B0604020202020204" pitchFamily="34" charset="0"/>
              <a:buChar char="•"/>
              <a:defRPr sz="1600" b="0" kern="1200">
                <a:solidFill>
                  <a:srgbClr val="454A5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293693" indent="-285750" algn="l" defTabSz="1007943" rtl="0" eaLnBrk="1" latinLnBrk="0" hangingPunct="1">
              <a:lnSpc>
                <a:spcPct val="120000"/>
              </a:lnSpc>
              <a:spcBef>
                <a:spcPts val="350"/>
              </a:spcBef>
              <a:buFont typeface="Arial" panose="020B0604020202020204" pitchFamily="34" charset="0"/>
              <a:buChar char="•"/>
              <a:defRPr sz="1600" b="0" kern="1200">
                <a:solidFill>
                  <a:srgbClr val="454A5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797664" indent="-285750" algn="l" defTabSz="1007943" rtl="0" eaLnBrk="1" latinLnBrk="0" hangingPunct="1">
              <a:lnSpc>
                <a:spcPct val="120000"/>
              </a:lnSpc>
              <a:spcBef>
                <a:spcPts val="350"/>
              </a:spcBef>
              <a:buClr>
                <a:srgbClr val="454A52"/>
              </a:buClr>
              <a:buSzPct val="60000"/>
              <a:buFont typeface="Courier New" panose="02070309020205020404" pitchFamily="49" charset="0"/>
              <a:buChar char="o"/>
              <a:defRPr sz="1600" b="0" kern="1200">
                <a:solidFill>
                  <a:srgbClr val="73787D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301636" indent="-285750" algn="l" defTabSz="1007943" rtl="0" eaLnBrk="1" latinLnBrk="0" hangingPunct="1">
              <a:lnSpc>
                <a:spcPct val="120000"/>
              </a:lnSpc>
              <a:spcBef>
                <a:spcPts val="350"/>
              </a:spcBef>
              <a:buClr>
                <a:srgbClr val="454A52"/>
              </a:buClr>
              <a:buSzPct val="60000"/>
              <a:buFont typeface="Courier New" panose="02070309020205020404" pitchFamily="49" charset="0"/>
              <a:buChar char="o"/>
              <a:defRPr sz="1600" b="0" kern="1200">
                <a:solidFill>
                  <a:srgbClr val="73787D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en-GB" b="0" dirty="0"/>
              <a:t>National genomic lab service via network of hubs</a:t>
            </a:r>
          </a:p>
          <a:p>
            <a:pPr marL="342900" indent="-342900"/>
            <a:r>
              <a:rPr lang="en-GB" b="0" dirty="0"/>
              <a:t>Being rolled out to the NHS in 2019</a:t>
            </a:r>
          </a:p>
          <a:p>
            <a:pPr marL="342900" indent="-342900"/>
            <a:r>
              <a:rPr lang="en-GB" b="0" dirty="0"/>
              <a:t>National Genomics Test Directory</a:t>
            </a:r>
          </a:p>
          <a:p>
            <a:pPr marL="342900" indent="-342900"/>
            <a:r>
              <a:rPr lang="en-GB" b="0" dirty="0"/>
              <a:t>NHS first in the world to offer this </a:t>
            </a:r>
          </a:p>
        </p:txBody>
      </p:sp>
    </p:spTree>
    <p:extLst>
      <p:ext uri="{BB962C8B-B14F-4D97-AF65-F5344CB8AC3E}">
        <p14:creationId xmlns:p14="http://schemas.microsoft.com/office/powerpoint/2010/main" val="3898241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493"/>
    </mc:Choice>
    <mc:Fallback xmlns="">
      <p:transition spd="slow" advTm="40493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942CE2E9-F6D1-2145-B1F7-0D22BD459A3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1225004" y="3272301"/>
            <a:ext cx="1351257" cy="11823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2428E40-29F5-43CE-8DF3-EBF510D521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Case Pipeline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8D2BF4B8-961E-4815-80C1-740C703961F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6301226"/>
              </p:ext>
            </p:extLst>
          </p:nvPr>
        </p:nvGraphicFramePr>
        <p:xfrm>
          <a:off x="1833563" y="1862049"/>
          <a:ext cx="7127875" cy="47519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055E1C2-782F-444E-9500-C059D528A5F7}"/>
              </a:ext>
            </a:extLst>
          </p:cNvPr>
          <p:cNvSpPr txBox="1"/>
          <p:nvPr/>
        </p:nvSpPr>
        <p:spPr>
          <a:xfrm>
            <a:off x="6526893" y="2306900"/>
            <a:ext cx="20749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rgbClr val="454A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DNA Extracted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9F499B-A7E7-4DC9-BC49-28B272640B1B}"/>
              </a:ext>
            </a:extLst>
          </p:cNvPr>
          <p:cNvSpPr txBox="1"/>
          <p:nvPr/>
        </p:nvSpPr>
        <p:spPr>
          <a:xfrm>
            <a:off x="2871055" y="2306901"/>
            <a:ext cx="14436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200" dirty="0">
                <a:solidFill>
                  <a:srgbClr val="454A52"/>
                </a:solidFill>
              </a:rPr>
              <a:t>Clinical Report Sent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F344FC-ACDC-4BF4-87D6-C62431A8C205}"/>
              </a:ext>
            </a:extLst>
          </p:cNvPr>
          <p:cNvSpPr txBox="1"/>
          <p:nvPr/>
        </p:nvSpPr>
        <p:spPr>
          <a:xfrm>
            <a:off x="8212196" y="3617568"/>
            <a:ext cx="23045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rgbClr val="454A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DNA Stored in national biorepository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2A8882-F757-4126-977B-0CEFDE2D9996}"/>
              </a:ext>
            </a:extLst>
          </p:cNvPr>
          <p:cNvSpPr txBox="1"/>
          <p:nvPr/>
        </p:nvSpPr>
        <p:spPr>
          <a:xfrm>
            <a:off x="7711491" y="5739472"/>
            <a:ext cx="20749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rgbClr val="454A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DNA Sequenced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3AA382-F342-4A56-B6B0-E54C97A48822}"/>
              </a:ext>
            </a:extLst>
          </p:cNvPr>
          <p:cNvSpPr txBox="1"/>
          <p:nvPr/>
        </p:nvSpPr>
        <p:spPr>
          <a:xfrm>
            <a:off x="1303648" y="5801301"/>
            <a:ext cx="15775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200" dirty="0">
                <a:solidFill>
                  <a:srgbClr val="454A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Results analysed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3FF0FC-0AF7-4840-8573-7065EF215D22}"/>
              </a:ext>
            </a:extLst>
          </p:cNvPr>
          <p:cNvSpPr txBox="1"/>
          <p:nvPr/>
        </p:nvSpPr>
        <p:spPr>
          <a:xfrm>
            <a:off x="1192890" y="3709900"/>
            <a:ext cx="12813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200" dirty="0">
                <a:solidFill>
                  <a:srgbClr val="454A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Further analysis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57FC7A-EFF4-1C42-A45B-5658E960470A}"/>
              </a:ext>
            </a:extLst>
          </p:cNvPr>
          <p:cNvSpPr txBox="1"/>
          <p:nvPr/>
        </p:nvSpPr>
        <p:spPr>
          <a:xfrm>
            <a:off x="8296507" y="8274205"/>
            <a:ext cx="184731" cy="393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20C4A7C-3902-E04D-8FB9-4D8404A63DF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1624181" y="5379621"/>
            <a:ext cx="1351257" cy="118235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52AED5C-C00F-294B-A01A-E6C48B7C2A5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6526893" y="1854224"/>
            <a:ext cx="1351257" cy="118235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A7C7E52-6D63-2241-B358-D8E134EDADCB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10000"/>
          </a:blip>
          <a:stretch>
            <a:fillRect/>
          </a:stretch>
        </p:blipFill>
        <p:spPr>
          <a:xfrm>
            <a:off x="7731079" y="5149601"/>
            <a:ext cx="1206500" cy="13208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5A3C18B-F0BB-0B48-AAD7-EC3F5F25C8B5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alphaModFix amt="10000"/>
          </a:blip>
          <a:srcRect/>
          <a:stretch/>
        </p:blipFill>
        <p:spPr>
          <a:xfrm>
            <a:off x="2948838" y="1695235"/>
            <a:ext cx="1206500" cy="13208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429634D-9035-FF44-A7B9-8475B085F72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8334329" y="3283597"/>
            <a:ext cx="1351257" cy="118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777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5331"/>
    </mc:Choice>
    <mc:Fallback xmlns="">
      <p:transition spd="slow" advTm="75331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428E40-29F5-43CE-8DF3-EBF510D521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 Packages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57FC7A-EFF4-1C42-A45B-5658E960470A}"/>
              </a:ext>
            </a:extLst>
          </p:cNvPr>
          <p:cNvSpPr txBox="1"/>
          <p:nvPr/>
        </p:nvSpPr>
        <p:spPr>
          <a:xfrm>
            <a:off x="8296507" y="8274205"/>
            <a:ext cx="184731" cy="393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2AB27731-4135-B149-8330-E92EBC5E0A4C}"/>
              </a:ext>
            </a:extLst>
          </p:cNvPr>
          <p:cNvSpPr/>
          <p:nvPr/>
        </p:nvSpPr>
        <p:spPr>
          <a:xfrm>
            <a:off x="684294" y="2793223"/>
            <a:ext cx="2772753" cy="2671806"/>
          </a:xfrm>
          <a:custGeom>
            <a:avLst/>
            <a:gdLst>
              <a:gd name="connsiteX0" fmla="*/ 0 w 9844038"/>
              <a:gd name="connsiteY0" fmla="*/ 0 h 1178100"/>
              <a:gd name="connsiteX1" fmla="*/ 9844038 w 9844038"/>
              <a:gd name="connsiteY1" fmla="*/ 0 h 1178100"/>
              <a:gd name="connsiteX2" fmla="*/ 9844038 w 9844038"/>
              <a:gd name="connsiteY2" fmla="*/ 1178100 h 1178100"/>
              <a:gd name="connsiteX3" fmla="*/ 0 w 9844038"/>
              <a:gd name="connsiteY3" fmla="*/ 1178100 h 1178100"/>
              <a:gd name="connsiteX4" fmla="*/ 0 w 9844038"/>
              <a:gd name="connsiteY4" fmla="*/ 0 h 1178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844038" h="1178100">
                <a:moveTo>
                  <a:pt x="0" y="0"/>
                </a:moveTo>
                <a:lnTo>
                  <a:pt x="9844038" y="0"/>
                </a:lnTo>
                <a:lnTo>
                  <a:pt x="9844038" y="1178100"/>
                </a:lnTo>
                <a:lnTo>
                  <a:pt x="0" y="1178100"/>
                </a:lnTo>
                <a:lnTo>
                  <a:pt x="0" y="0"/>
                </a:lnTo>
                <a:close/>
              </a:path>
            </a:pathLst>
          </a:custGeom>
          <a:solidFill>
            <a:srgbClr val="C9E5F2">
              <a:alpha val="90000"/>
            </a:srgbClr>
          </a:solidFill>
          <a:ln>
            <a:noFill/>
          </a:ln>
        </p:spPr>
        <p:style>
          <a:lnRef idx="1">
            <a:scrgbClr r="0" g="0" b="0"/>
          </a:lnRef>
          <a:fillRef idx="1">
            <a:schemeClr val="lt2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2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64007" tIns="229108" rIns="764007" bIns="78232" numCol="1" spcCol="1270" anchor="t" anchorCtr="0">
            <a:noAutofit/>
          </a:bodyPr>
          <a:lstStyle/>
          <a:p>
            <a:pPr marL="0" lvl="1" algn="l" defTabSz="4889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endParaRPr lang="en-US" sz="1100" kern="1200" dirty="0">
              <a:solidFill>
                <a:srgbClr val="454A52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8E7C718-4750-E144-9045-2EB41FEA33E4}"/>
              </a:ext>
            </a:extLst>
          </p:cNvPr>
          <p:cNvSpPr txBox="1"/>
          <p:nvPr/>
        </p:nvSpPr>
        <p:spPr>
          <a:xfrm>
            <a:off x="867173" y="3455146"/>
            <a:ext cx="1942934" cy="14711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" lvl="1" indent="-57150" defTabSz="488950"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1600" dirty="0">
                <a:solidFill>
                  <a:srgbClr val="454A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shiny</a:t>
            </a:r>
          </a:p>
          <a:p>
            <a:pPr marL="57150" lvl="1" indent="-57150" defTabSz="488950"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1600" dirty="0">
                <a:solidFill>
                  <a:srgbClr val="454A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  <a:r>
              <a:rPr lang="en-US" sz="1600" dirty="0" err="1">
                <a:solidFill>
                  <a:srgbClr val="454A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tidyverse</a:t>
            </a:r>
            <a:endParaRPr lang="en-US" sz="1600" dirty="0">
              <a:solidFill>
                <a:srgbClr val="454A5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7150" lvl="1" indent="-57150" defTabSz="488950"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GB" sz="1600" dirty="0">
                <a:solidFill>
                  <a:srgbClr val="454A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DBI</a:t>
            </a:r>
          </a:p>
          <a:p>
            <a:pPr marL="57150" lvl="1" indent="-57150" defTabSz="488950"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GB" sz="1600" dirty="0">
                <a:solidFill>
                  <a:srgbClr val="454A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  <a:r>
              <a:rPr lang="en-GB" sz="1600" dirty="0" err="1">
                <a:solidFill>
                  <a:srgbClr val="454A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httr</a:t>
            </a:r>
            <a:endParaRPr lang="en-US" sz="1600" dirty="0">
              <a:solidFill>
                <a:srgbClr val="454A5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7150" lvl="1" indent="-57150" defTabSz="488950"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1600" dirty="0">
                <a:solidFill>
                  <a:srgbClr val="454A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  <a:r>
              <a:rPr lang="en-US" sz="1600" dirty="0" err="1">
                <a:solidFill>
                  <a:srgbClr val="454A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shinyjs</a:t>
            </a:r>
            <a:endParaRPr lang="en-US" sz="1600" dirty="0">
              <a:solidFill>
                <a:srgbClr val="454A5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3502D6-DFE0-DE47-A3E2-B8887B3EC408}"/>
              </a:ext>
            </a:extLst>
          </p:cNvPr>
          <p:cNvSpPr txBox="1"/>
          <p:nvPr/>
        </p:nvSpPr>
        <p:spPr>
          <a:xfrm>
            <a:off x="843320" y="3009075"/>
            <a:ext cx="21518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b="1" dirty="0">
                <a:solidFill>
                  <a:srgbClr val="454A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Core Packages</a:t>
            </a:r>
            <a:endParaRPr lang="en-US" sz="1800" b="1" dirty="0">
              <a:solidFill>
                <a:srgbClr val="454A5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DA998F0-1726-E543-8C22-71742A91C2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0919" y="4879533"/>
            <a:ext cx="1371732" cy="1170991"/>
          </a:xfrm>
          <a:prstGeom prst="rect">
            <a:avLst/>
          </a:prstGeom>
        </p:spPr>
      </p:pic>
      <p:sp>
        <p:nvSpPr>
          <p:cNvPr id="22" name="Freeform 21">
            <a:extLst>
              <a:ext uri="{FF2B5EF4-FFF2-40B4-BE49-F238E27FC236}">
                <a16:creationId xmlns:a16="http://schemas.microsoft.com/office/drawing/2014/main" id="{2840E6E3-F192-834F-943B-F57D10572A3B}"/>
              </a:ext>
            </a:extLst>
          </p:cNvPr>
          <p:cNvSpPr/>
          <p:nvPr/>
        </p:nvSpPr>
        <p:spPr>
          <a:xfrm>
            <a:off x="4112308" y="2793223"/>
            <a:ext cx="2772753" cy="2671806"/>
          </a:xfrm>
          <a:custGeom>
            <a:avLst/>
            <a:gdLst>
              <a:gd name="connsiteX0" fmla="*/ 0 w 9844038"/>
              <a:gd name="connsiteY0" fmla="*/ 0 h 1178100"/>
              <a:gd name="connsiteX1" fmla="*/ 9844038 w 9844038"/>
              <a:gd name="connsiteY1" fmla="*/ 0 h 1178100"/>
              <a:gd name="connsiteX2" fmla="*/ 9844038 w 9844038"/>
              <a:gd name="connsiteY2" fmla="*/ 1178100 h 1178100"/>
              <a:gd name="connsiteX3" fmla="*/ 0 w 9844038"/>
              <a:gd name="connsiteY3" fmla="*/ 1178100 h 1178100"/>
              <a:gd name="connsiteX4" fmla="*/ 0 w 9844038"/>
              <a:gd name="connsiteY4" fmla="*/ 0 h 1178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844038" h="1178100">
                <a:moveTo>
                  <a:pt x="0" y="0"/>
                </a:moveTo>
                <a:lnTo>
                  <a:pt x="9844038" y="0"/>
                </a:lnTo>
                <a:lnTo>
                  <a:pt x="9844038" y="1178100"/>
                </a:lnTo>
                <a:lnTo>
                  <a:pt x="0" y="1178100"/>
                </a:lnTo>
                <a:lnTo>
                  <a:pt x="0" y="0"/>
                </a:lnTo>
                <a:close/>
              </a:path>
            </a:pathLst>
          </a:custGeom>
          <a:solidFill>
            <a:srgbClr val="EC8C5C">
              <a:alpha val="90000"/>
            </a:srgbClr>
          </a:solidFill>
          <a:ln>
            <a:noFill/>
          </a:ln>
        </p:spPr>
        <p:style>
          <a:lnRef idx="1">
            <a:scrgbClr r="0" g="0" b="0"/>
          </a:lnRef>
          <a:fillRef idx="1">
            <a:schemeClr val="lt2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2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64007" tIns="229108" rIns="764007" bIns="78232" numCol="1" spcCol="1270" anchor="t" anchorCtr="0">
            <a:noAutofit/>
          </a:bodyPr>
          <a:lstStyle/>
          <a:p>
            <a:pPr marL="0" lvl="1" algn="l" defTabSz="4889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endParaRPr lang="en-US" sz="1100" kern="1200" dirty="0">
              <a:solidFill>
                <a:srgbClr val="454A52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22DC5F5-68B7-A14B-B3B2-6E067FCD272B}"/>
              </a:ext>
            </a:extLst>
          </p:cNvPr>
          <p:cNvSpPr txBox="1"/>
          <p:nvPr/>
        </p:nvSpPr>
        <p:spPr>
          <a:xfrm>
            <a:off x="4295186" y="3455146"/>
            <a:ext cx="198403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" lvl="1" indent="-57150" defTabSz="488950"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shinydashboard</a:t>
            </a:r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7150" lvl="1" indent="-57150" defTabSz="488950"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shinycssloaders</a:t>
            </a:r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7150" lvl="1" indent="-57150" defTabSz="488950"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GB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  <a:r>
              <a:rPr lang="en-GB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shinyBS</a:t>
            </a:r>
            <a:endParaRPr lang="en-GB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7150" lvl="1" indent="-57150" defTabSz="488950"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GB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  <a:r>
              <a:rPr lang="en-GB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shinyalert</a:t>
            </a:r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7150" lvl="1" indent="-57150" defTabSz="488950"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GB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  <a:r>
              <a:rPr lang="en-GB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shinyWidgets</a:t>
            </a:r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7150" lvl="1" indent="-57150" defTabSz="488950"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kableExtra</a:t>
            </a:r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3EB2391-8B78-4A49-A460-A3F956E39B05}"/>
              </a:ext>
            </a:extLst>
          </p:cNvPr>
          <p:cNvSpPr txBox="1"/>
          <p:nvPr/>
        </p:nvSpPr>
        <p:spPr>
          <a:xfrm>
            <a:off x="4271334" y="3009075"/>
            <a:ext cx="21518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Look &amp; Feel</a:t>
            </a:r>
            <a:endParaRPr lang="en-US" sz="1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11EEBC-F268-8743-BA39-57D92274C1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8368" y="4926318"/>
            <a:ext cx="1148686" cy="1148686"/>
          </a:xfrm>
          <a:prstGeom prst="rect">
            <a:avLst/>
          </a:prstGeom>
        </p:spPr>
      </p:pic>
      <p:sp>
        <p:nvSpPr>
          <p:cNvPr id="25" name="Freeform 24">
            <a:extLst>
              <a:ext uri="{FF2B5EF4-FFF2-40B4-BE49-F238E27FC236}">
                <a16:creationId xmlns:a16="http://schemas.microsoft.com/office/drawing/2014/main" id="{FA72ED7D-0A53-8842-A2BA-8DA9BD03BE44}"/>
              </a:ext>
            </a:extLst>
          </p:cNvPr>
          <p:cNvSpPr/>
          <p:nvPr/>
        </p:nvSpPr>
        <p:spPr>
          <a:xfrm>
            <a:off x="7444707" y="2793224"/>
            <a:ext cx="2772754" cy="2671806"/>
          </a:xfrm>
          <a:custGeom>
            <a:avLst/>
            <a:gdLst>
              <a:gd name="connsiteX0" fmla="*/ 0 w 9844038"/>
              <a:gd name="connsiteY0" fmla="*/ 0 h 1178100"/>
              <a:gd name="connsiteX1" fmla="*/ 9844038 w 9844038"/>
              <a:gd name="connsiteY1" fmla="*/ 0 h 1178100"/>
              <a:gd name="connsiteX2" fmla="*/ 9844038 w 9844038"/>
              <a:gd name="connsiteY2" fmla="*/ 1178100 h 1178100"/>
              <a:gd name="connsiteX3" fmla="*/ 0 w 9844038"/>
              <a:gd name="connsiteY3" fmla="*/ 1178100 h 1178100"/>
              <a:gd name="connsiteX4" fmla="*/ 0 w 9844038"/>
              <a:gd name="connsiteY4" fmla="*/ 0 h 1178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844038" h="1178100">
                <a:moveTo>
                  <a:pt x="0" y="0"/>
                </a:moveTo>
                <a:lnTo>
                  <a:pt x="9844038" y="0"/>
                </a:lnTo>
                <a:lnTo>
                  <a:pt x="9844038" y="1178100"/>
                </a:lnTo>
                <a:lnTo>
                  <a:pt x="0" y="1178100"/>
                </a:lnTo>
                <a:lnTo>
                  <a:pt x="0" y="0"/>
                </a:lnTo>
                <a:close/>
              </a:path>
            </a:pathLst>
          </a:custGeom>
          <a:solidFill>
            <a:srgbClr val="DBDAD8">
              <a:alpha val="90000"/>
            </a:srgbClr>
          </a:solidFill>
          <a:ln>
            <a:noFill/>
          </a:ln>
        </p:spPr>
        <p:style>
          <a:lnRef idx="1">
            <a:scrgbClr r="0" g="0" b="0"/>
          </a:lnRef>
          <a:fillRef idx="1">
            <a:schemeClr val="lt2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2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64007" tIns="229108" rIns="764007" bIns="78232" numCol="1" spcCol="1270" anchor="t" anchorCtr="0">
            <a:noAutofit/>
          </a:bodyPr>
          <a:lstStyle/>
          <a:p>
            <a:pPr marL="0" lvl="1" algn="l" defTabSz="4889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endParaRPr lang="en-US" sz="1100" kern="1200" dirty="0">
              <a:solidFill>
                <a:srgbClr val="454A52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7195F9A-5DCB-BF4E-BAF1-0A83A2EF7DE9}"/>
              </a:ext>
            </a:extLst>
          </p:cNvPr>
          <p:cNvSpPr txBox="1"/>
          <p:nvPr/>
        </p:nvSpPr>
        <p:spPr>
          <a:xfrm>
            <a:off x="7737117" y="3554409"/>
            <a:ext cx="16932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" lvl="1" indent="-57150" defTabSz="488950"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1600" dirty="0">
                <a:solidFill>
                  <a:srgbClr val="454A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  <a:r>
              <a:rPr lang="en-US" sz="1600" dirty="0" err="1">
                <a:solidFill>
                  <a:srgbClr val="454A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plotly</a:t>
            </a:r>
            <a:endParaRPr lang="en-US" sz="1600" dirty="0">
              <a:solidFill>
                <a:srgbClr val="454A5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7150" lvl="1" indent="-57150" defTabSz="488950"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1600" dirty="0">
                <a:solidFill>
                  <a:srgbClr val="454A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DT</a:t>
            </a:r>
          </a:p>
          <a:p>
            <a:pPr marL="57150" lvl="1" indent="-57150" defTabSz="488950"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GB" sz="1600" dirty="0">
                <a:solidFill>
                  <a:srgbClr val="454A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  <a:r>
              <a:rPr lang="en-GB" sz="1600" dirty="0" err="1">
                <a:solidFill>
                  <a:srgbClr val="454A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sunburstR</a:t>
            </a:r>
            <a:endParaRPr lang="en-GB" sz="1600" dirty="0">
              <a:solidFill>
                <a:srgbClr val="454A5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7150" lvl="1" indent="-57150" defTabSz="488950"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GB" sz="1600" dirty="0">
                <a:solidFill>
                  <a:srgbClr val="454A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  <a:r>
              <a:rPr lang="en-GB" sz="1600" dirty="0" err="1">
                <a:solidFill>
                  <a:srgbClr val="454A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visNetwork</a:t>
            </a:r>
            <a:endParaRPr lang="en-US" sz="1600" dirty="0">
              <a:solidFill>
                <a:srgbClr val="454A5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7150" lvl="1" indent="-57150" defTabSz="488950"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GB" sz="1600" dirty="0">
                <a:solidFill>
                  <a:srgbClr val="454A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  <a:r>
              <a:rPr lang="en-GB" sz="1600" dirty="0" err="1">
                <a:solidFill>
                  <a:srgbClr val="454A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timevis</a:t>
            </a:r>
            <a:endParaRPr lang="en-US" sz="1600" dirty="0">
              <a:solidFill>
                <a:srgbClr val="454A5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7150" lvl="1" indent="-57150" defTabSz="488950"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1600" dirty="0">
                <a:solidFill>
                  <a:srgbClr val="454A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  <a:r>
              <a:rPr lang="en-US" sz="1600" dirty="0" err="1">
                <a:solidFill>
                  <a:srgbClr val="454A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listviewer</a:t>
            </a:r>
            <a:endParaRPr lang="en-US" sz="1600" dirty="0">
              <a:solidFill>
                <a:srgbClr val="454A5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5408BD1-77CE-C44F-89E0-E05F513729C0}"/>
              </a:ext>
            </a:extLst>
          </p:cNvPr>
          <p:cNvSpPr txBox="1"/>
          <p:nvPr/>
        </p:nvSpPr>
        <p:spPr>
          <a:xfrm>
            <a:off x="7713265" y="3108338"/>
            <a:ext cx="21518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b="1" dirty="0" err="1">
                <a:solidFill>
                  <a:srgbClr val="454A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htmlwidgets</a:t>
            </a:r>
            <a:endParaRPr lang="en-US" sz="1800" b="1" dirty="0">
              <a:solidFill>
                <a:srgbClr val="454A5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DA1271-0031-8E4F-B5FD-02796A6920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50203" y="4879532"/>
            <a:ext cx="1170991" cy="1170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960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5331"/>
    </mc:Choice>
    <mc:Fallback xmlns="">
      <p:transition spd="slow" advTm="75331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B92767-CDEC-4F78-89E3-C6A4B9FF94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App Design Priorities</a:t>
            </a: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2F7D8B2F-369C-1C43-8040-448596E4971D}"/>
              </a:ext>
            </a:extLst>
          </p:cNvPr>
          <p:cNvSpPr txBox="1">
            <a:spLocks/>
          </p:cNvSpPr>
          <p:nvPr/>
        </p:nvSpPr>
        <p:spPr>
          <a:xfrm>
            <a:off x="469034" y="4754905"/>
            <a:ext cx="3193838" cy="1158215"/>
          </a:xfrm>
          <a:prstGeom prst="rect">
            <a:avLst/>
          </a:prstGeom>
        </p:spPr>
        <p:txBody>
          <a:bodyPr/>
          <a:lstStyle>
            <a:lvl1pPr marL="285750" indent="-285750" algn="l" defTabSz="1007943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350"/>
              </a:spcAft>
              <a:buFont typeface="Arial" panose="020B0604020202020204" pitchFamily="34" charset="0"/>
              <a:buChar char="•"/>
              <a:defRPr sz="1800" b="1" kern="1200">
                <a:solidFill>
                  <a:srgbClr val="454A5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55957" indent="-251986" algn="l" defTabSz="1007943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50"/>
              </a:spcAft>
              <a:buFont typeface="Arial" panose="020B0604020202020204" pitchFamily="34" charset="0"/>
              <a:buChar char="•"/>
              <a:defRPr sz="1600" b="0" kern="1200">
                <a:solidFill>
                  <a:srgbClr val="454A5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293693" indent="-285750" algn="l" defTabSz="1007943" rtl="0" eaLnBrk="1" latinLnBrk="0" hangingPunct="1">
              <a:lnSpc>
                <a:spcPct val="120000"/>
              </a:lnSpc>
              <a:spcBef>
                <a:spcPts val="350"/>
              </a:spcBef>
              <a:buFont typeface="Arial" panose="020B0604020202020204" pitchFamily="34" charset="0"/>
              <a:buChar char="•"/>
              <a:defRPr sz="1600" b="0" kern="1200">
                <a:solidFill>
                  <a:srgbClr val="454A5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797664" indent="-285750" algn="l" defTabSz="1007943" rtl="0" eaLnBrk="1" latinLnBrk="0" hangingPunct="1">
              <a:lnSpc>
                <a:spcPct val="120000"/>
              </a:lnSpc>
              <a:spcBef>
                <a:spcPts val="350"/>
              </a:spcBef>
              <a:buClr>
                <a:srgbClr val="454A52"/>
              </a:buClr>
              <a:buSzPct val="60000"/>
              <a:buFont typeface="Courier New" panose="02070309020205020404" pitchFamily="49" charset="0"/>
              <a:buChar char="o"/>
              <a:defRPr sz="1600" b="0" kern="1200">
                <a:solidFill>
                  <a:srgbClr val="73787D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301636" indent="-285750" algn="l" defTabSz="1007943" rtl="0" eaLnBrk="1" latinLnBrk="0" hangingPunct="1">
              <a:lnSpc>
                <a:spcPct val="120000"/>
              </a:lnSpc>
              <a:spcBef>
                <a:spcPts val="350"/>
              </a:spcBef>
              <a:buClr>
                <a:srgbClr val="454A52"/>
              </a:buClr>
              <a:buSzPct val="60000"/>
              <a:buFont typeface="Courier New" panose="02070309020205020404" pitchFamily="49" charset="0"/>
              <a:buChar char="o"/>
              <a:defRPr sz="1600" b="0" kern="1200">
                <a:solidFill>
                  <a:srgbClr val="73787D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GB" sz="1600" b="0" dirty="0"/>
              <a:t>To create an app that </a:t>
            </a:r>
            <a:br>
              <a:rPr lang="en-GB" sz="1600" b="0" dirty="0"/>
            </a:br>
            <a:r>
              <a:rPr lang="en-GB" sz="1600" b="0" dirty="0"/>
              <a:t>could be used by people </a:t>
            </a:r>
            <a:br>
              <a:rPr lang="en-GB" sz="1600" b="0" dirty="0"/>
            </a:br>
            <a:r>
              <a:rPr lang="en-GB" sz="1600" b="0" dirty="0"/>
              <a:t>across the project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F9F0C4AE-F54E-E14B-BB12-37B5DAAEB094}"/>
              </a:ext>
            </a:extLst>
          </p:cNvPr>
          <p:cNvSpPr txBox="1">
            <a:spLocks/>
          </p:cNvSpPr>
          <p:nvPr/>
        </p:nvSpPr>
        <p:spPr>
          <a:xfrm>
            <a:off x="3750386" y="4754905"/>
            <a:ext cx="3193838" cy="1158215"/>
          </a:xfrm>
          <a:prstGeom prst="rect">
            <a:avLst/>
          </a:prstGeom>
        </p:spPr>
        <p:txBody>
          <a:bodyPr/>
          <a:lstStyle>
            <a:lvl1pPr marL="285750" indent="-285750" algn="l" defTabSz="1007943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350"/>
              </a:spcAft>
              <a:buFont typeface="Arial" panose="020B0604020202020204" pitchFamily="34" charset="0"/>
              <a:buChar char="•"/>
              <a:defRPr sz="1800" b="1" kern="1200">
                <a:solidFill>
                  <a:srgbClr val="454A5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55957" indent="-251986" algn="l" defTabSz="1007943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50"/>
              </a:spcAft>
              <a:buFont typeface="Arial" panose="020B0604020202020204" pitchFamily="34" charset="0"/>
              <a:buChar char="•"/>
              <a:defRPr sz="1600" b="0" kern="1200">
                <a:solidFill>
                  <a:srgbClr val="454A5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293693" indent="-285750" algn="l" defTabSz="1007943" rtl="0" eaLnBrk="1" latinLnBrk="0" hangingPunct="1">
              <a:lnSpc>
                <a:spcPct val="120000"/>
              </a:lnSpc>
              <a:spcBef>
                <a:spcPts val="350"/>
              </a:spcBef>
              <a:buFont typeface="Arial" panose="020B0604020202020204" pitchFamily="34" charset="0"/>
              <a:buChar char="•"/>
              <a:defRPr sz="1600" b="0" kern="1200">
                <a:solidFill>
                  <a:srgbClr val="454A5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797664" indent="-285750" algn="l" defTabSz="1007943" rtl="0" eaLnBrk="1" latinLnBrk="0" hangingPunct="1">
              <a:lnSpc>
                <a:spcPct val="120000"/>
              </a:lnSpc>
              <a:spcBef>
                <a:spcPts val="350"/>
              </a:spcBef>
              <a:buClr>
                <a:srgbClr val="454A52"/>
              </a:buClr>
              <a:buSzPct val="60000"/>
              <a:buFont typeface="Courier New" panose="02070309020205020404" pitchFamily="49" charset="0"/>
              <a:buChar char="o"/>
              <a:defRPr sz="1600" b="0" kern="1200">
                <a:solidFill>
                  <a:srgbClr val="73787D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301636" indent="-285750" algn="l" defTabSz="1007943" rtl="0" eaLnBrk="1" latinLnBrk="0" hangingPunct="1">
              <a:lnSpc>
                <a:spcPct val="120000"/>
              </a:lnSpc>
              <a:spcBef>
                <a:spcPts val="350"/>
              </a:spcBef>
              <a:buClr>
                <a:srgbClr val="454A52"/>
              </a:buClr>
              <a:buSzPct val="60000"/>
              <a:buFont typeface="Courier New" panose="02070309020205020404" pitchFamily="49" charset="0"/>
              <a:buChar char="o"/>
              <a:defRPr sz="1600" b="0" kern="1200">
                <a:solidFill>
                  <a:srgbClr val="73787D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GB" sz="1600" b="0" dirty="0"/>
              <a:t>For each dashboard </a:t>
            </a:r>
            <a:br>
              <a:rPr lang="en-GB" sz="1600" b="0" dirty="0"/>
            </a:br>
            <a:r>
              <a:rPr lang="en-GB" sz="1600" b="0" dirty="0"/>
              <a:t>to answer a small subset </a:t>
            </a:r>
            <a:br>
              <a:rPr lang="en-GB" sz="1600" b="0" dirty="0"/>
            </a:br>
            <a:r>
              <a:rPr lang="en-GB" sz="1600" b="0" dirty="0"/>
              <a:t>of questions well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726C40A2-3398-6D4F-8A61-4B01FBFEACFA}"/>
              </a:ext>
            </a:extLst>
          </p:cNvPr>
          <p:cNvSpPr txBox="1">
            <a:spLocks/>
          </p:cNvSpPr>
          <p:nvPr/>
        </p:nvSpPr>
        <p:spPr>
          <a:xfrm>
            <a:off x="7031737" y="4754905"/>
            <a:ext cx="3193838" cy="1158215"/>
          </a:xfrm>
          <a:prstGeom prst="rect">
            <a:avLst/>
          </a:prstGeom>
        </p:spPr>
        <p:txBody>
          <a:bodyPr/>
          <a:lstStyle>
            <a:lvl1pPr marL="285750" indent="-285750" algn="l" defTabSz="1007943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350"/>
              </a:spcAft>
              <a:buFont typeface="Arial" panose="020B0604020202020204" pitchFamily="34" charset="0"/>
              <a:buChar char="•"/>
              <a:defRPr sz="1800" b="1" kern="1200">
                <a:solidFill>
                  <a:srgbClr val="454A5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55957" indent="-251986" algn="l" defTabSz="1007943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50"/>
              </a:spcAft>
              <a:buFont typeface="Arial" panose="020B0604020202020204" pitchFamily="34" charset="0"/>
              <a:buChar char="•"/>
              <a:defRPr sz="1600" b="0" kern="1200">
                <a:solidFill>
                  <a:srgbClr val="454A5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293693" indent="-285750" algn="l" defTabSz="1007943" rtl="0" eaLnBrk="1" latinLnBrk="0" hangingPunct="1">
              <a:lnSpc>
                <a:spcPct val="120000"/>
              </a:lnSpc>
              <a:spcBef>
                <a:spcPts val="350"/>
              </a:spcBef>
              <a:buFont typeface="Arial" panose="020B0604020202020204" pitchFamily="34" charset="0"/>
              <a:buChar char="•"/>
              <a:defRPr sz="1600" b="0" kern="1200">
                <a:solidFill>
                  <a:srgbClr val="454A5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797664" indent="-285750" algn="l" defTabSz="1007943" rtl="0" eaLnBrk="1" latinLnBrk="0" hangingPunct="1">
              <a:lnSpc>
                <a:spcPct val="120000"/>
              </a:lnSpc>
              <a:spcBef>
                <a:spcPts val="350"/>
              </a:spcBef>
              <a:buClr>
                <a:srgbClr val="454A52"/>
              </a:buClr>
              <a:buSzPct val="60000"/>
              <a:buFont typeface="Courier New" panose="02070309020205020404" pitchFamily="49" charset="0"/>
              <a:buChar char="o"/>
              <a:defRPr sz="1600" b="0" kern="1200">
                <a:solidFill>
                  <a:srgbClr val="73787D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301636" indent="-285750" algn="l" defTabSz="1007943" rtl="0" eaLnBrk="1" latinLnBrk="0" hangingPunct="1">
              <a:lnSpc>
                <a:spcPct val="120000"/>
              </a:lnSpc>
              <a:spcBef>
                <a:spcPts val="350"/>
              </a:spcBef>
              <a:buClr>
                <a:srgbClr val="454A52"/>
              </a:buClr>
              <a:buSzPct val="60000"/>
              <a:buFont typeface="Courier New" panose="02070309020205020404" pitchFamily="49" charset="0"/>
              <a:buChar char="o"/>
              <a:defRPr sz="1600" b="0" kern="1200">
                <a:solidFill>
                  <a:srgbClr val="73787D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GB" sz="1600" b="0" dirty="0"/>
              <a:t>Fast iterations and </a:t>
            </a:r>
            <a:br>
              <a:rPr lang="en-GB" sz="1600" b="0" dirty="0"/>
            </a:br>
            <a:r>
              <a:rPr lang="en-GB" sz="1600" b="0" dirty="0"/>
              <a:t>featured additions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91EB436-6DD3-D24C-AF58-8E17D98319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3336" y="3257005"/>
            <a:ext cx="933264" cy="10171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3C5E81-1BDF-B945-A277-C6BD0A05D7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4436" y="3257005"/>
            <a:ext cx="1007181" cy="101715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0EA06A0-D594-F04A-BFF4-47341B7C46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02363" y="3257005"/>
            <a:ext cx="1017153" cy="1017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394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386"/>
    </mc:Choice>
    <mc:Fallback xmlns="">
      <p:transition spd="slow" advTm="50386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B92767-CDEC-4F78-89E3-C6A4B9FF94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Program Manager at Genomics England</a:t>
            </a:r>
          </a:p>
        </p:txBody>
      </p:sp>
      <p:graphicFrame>
        <p:nvGraphicFramePr>
          <p:cNvPr id="5" name="TextBox 2">
            <a:extLst>
              <a:ext uri="{FF2B5EF4-FFF2-40B4-BE49-F238E27FC236}">
                <a16:creationId xmlns:a16="http://schemas.microsoft.com/office/drawing/2014/main" id="{6A82E12D-AA7F-914F-A13F-6498227E63C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00469464"/>
              </p:ext>
            </p:extLst>
          </p:nvPr>
        </p:nvGraphicFramePr>
        <p:xfrm>
          <a:off x="735062" y="1979462"/>
          <a:ext cx="9221688" cy="4796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6D6E8949-A278-8E40-A8DA-7E542F797510}"/>
              </a:ext>
            </a:extLst>
          </p:cNvPr>
          <p:cNvSpPr/>
          <p:nvPr/>
        </p:nvSpPr>
        <p:spPr>
          <a:xfrm>
            <a:off x="735062" y="2825578"/>
            <a:ext cx="9150343" cy="1655806"/>
          </a:xfrm>
          <a:prstGeom prst="rect">
            <a:avLst/>
          </a:prstGeom>
          <a:solidFill>
            <a:srgbClr val="FA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E6EC13F-2ED4-6E47-A79C-816D639EFDD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90846" y="3247979"/>
            <a:ext cx="908947" cy="92326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1FD2C2F-5C6B-7C41-9E99-C1004AE7092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00729" y="3247978"/>
            <a:ext cx="793427" cy="92326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287D45E-4C52-4144-AAD5-95258651424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10947" y="3251859"/>
            <a:ext cx="1041485" cy="91938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981CBDC-808F-574D-AC03-081300F01C8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495349" y="3256215"/>
            <a:ext cx="836705" cy="923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729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386"/>
    </mc:Choice>
    <mc:Fallback xmlns="">
      <p:transition spd="slow" advTm="50386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B66670-7C72-42A9-8903-D3C6F7ADB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MIS Portal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FE32B8-74ED-4B05-9EE4-205117340A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57899"/>
            <a:ext cx="10691813" cy="4903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080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7616"/>
    </mc:Choice>
    <mc:Fallback xmlns="">
      <p:transition spd="slow" advTm="77616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lucidata-Pres-Template-v2.0-systemfonts" id="{D6CA2337-7481-4F81-9CCE-4654FCD65F6D}" vid="{99C751E5-7CD0-4ED1-952A-BB5DDFAEB18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3983</TotalTime>
  <Words>365</Words>
  <Application>Microsoft Office PowerPoint</Application>
  <PresentationFormat>Custom</PresentationFormat>
  <Paragraphs>112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Arial</vt:lpstr>
      <vt:lpstr>Arial Bold</vt:lpstr>
      <vt:lpstr>Arial Regular</vt:lpstr>
      <vt:lpstr>Calibri</vt:lpstr>
      <vt:lpstr>Courier New</vt:lpstr>
      <vt:lpstr>Times</vt:lpstr>
      <vt:lpstr>Office Theme</vt:lpstr>
      <vt:lpstr>PowerPoint Presentation</vt:lpstr>
      <vt:lpstr>Hundred Thousand Genome Project: Jessica Wright</vt:lpstr>
      <vt:lpstr>First Full Genome Sequenced in 2003</vt:lpstr>
      <vt:lpstr>National Genomics Medicine Service</vt:lpstr>
      <vt:lpstr>Case Pipeline</vt:lpstr>
      <vt:lpstr>R Packages</vt:lpstr>
      <vt:lpstr>App Design Priorities</vt:lpstr>
      <vt:lpstr>Program Manager at Genomics England</vt:lpstr>
      <vt:lpstr>MIS Portal</vt:lpstr>
      <vt:lpstr>Sample Team in Lab</vt:lpstr>
      <vt:lpstr>MIS Portal</vt:lpstr>
      <vt:lpstr>PowerPoint Presentation</vt:lpstr>
      <vt:lpstr>How did we scale the app?</vt:lpstr>
      <vt:lpstr>profvis: Finding our Watermelons</vt:lpstr>
      <vt:lpstr>shinyloadtest: optimising consistency</vt:lpstr>
      <vt:lpstr>Optimise Your Shiny Code First</vt:lpstr>
      <vt:lpstr>Optimise DB functions</vt:lpstr>
      <vt:lpstr>Optimise Data Loading</vt:lpstr>
      <vt:lpstr>Conclusions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Nic Crane</dc:creator>
  <cp:lastModifiedBy>Nic Crane</cp:lastModifiedBy>
  <cp:revision>63</cp:revision>
  <dcterms:created xsi:type="dcterms:W3CDTF">2018-12-31T15:47:42Z</dcterms:created>
  <dcterms:modified xsi:type="dcterms:W3CDTF">2019-01-17T19:19:23Z</dcterms:modified>
</cp:coreProperties>
</file>